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74" r:id="rId6"/>
    <p:sldId id="287" r:id="rId7"/>
    <p:sldId id="282" r:id="rId8"/>
    <p:sldId id="283" r:id="rId9"/>
    <p:sldId id="284" r:id="rId10"/>
    <p:sldId id="285" r:id="rId11"/>
    <p:sldId id="288" r:id="rId12"/>
    <p:sldId id="286"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714198-7AC4-4B8D-AD51-7E484AD75996}">
          <p14:sldIdLst>
            <p14:sldId id="256"/>
            <p14:sldId id="274"/>
            <p14:sldId id="287"/>
            <p14:sldId id="282"/>
            <p14:sldId id="283"/>
            <p14:sldId id="284"/>
            <p14:sldId id="285"/>
            <p14:sldId id="288"/>
            <p14:sldId id="286"/>
            <p14:sldId id="281"/>
          </p14:sldIdLst>
        </p14:section>
        <p14:section name="Service Areas" id="{40E836F7-16A7-4B8A-AF0B-ADF4F456CF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A05CD-91EA-4647-A900-397FE4F431C0}" v="104" dt="2023-01-30T14:54:59.514"/>
    <p1510:client id="{5DB03F54-B8ED-4707-A9EC-ED17F180EE66}" v="333" dt="2023-01-30T16:09:20.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s, Russell J." userId="0cbdec76-fa0f-42fc-8773-52a7eb29a419" providerId="ADAL" clId="{2B1A05CD-91EA-4647-A900-397FE4F431C0}"/>
    <pc:docChg chg="undo custSel modSld">
      <pc:chgData name="Owens, Russell J." userId="0cbdec76-fa0f-42fc-8773-52a7eb29a419" providerId="ADAL" clId="{2B1A05CD-91EA-4647-A900-397FE4F431C0}" dt="2023-01-30T14:54:59.514" v="103" actId="20577"/>
      <pc:docMkLst>
        <pc:docMk/>
      </pc:docMkLst>
      <pc:sldChg chg="modSp mod">
        <pc:chgData name="Owens, Russell J." userId="0cbdec76-fa0f-42fc-8773-52a7eb29a419" providerId="ADAL" clId="{2B1A05CD-91EA-4647-A900-397FE4F431C0}" dt="2023-01-30T14:50:13.953" v="63" actId="6549"/>
        <pc:sldMkLst>
          <pc:docMk/>
          <pc:sldMk cId="1630454701" sldId="274"/>
        </pc:sldMkLst>
        <pc:spChg chg="mod">
          <ac:chgData name="Owens, Russell J." userId="0cbdec76-fa0f-42fc-8773-52a7eb29a419" providerId="ADAL" clId="{2B1A05CD-91EA-4647-A900-397FE4F431C0}" dt="2023-01-30T14:50:13.953" v="63" actId="6549"/>
          <ac:spMkLst>
            <pc:docMk/>
            <pc:sldMk cId="1630454701" sldId="274"/>
            <ac:spMk id="5" creationId="{90289FDC-136E-0D5F-475D-19C3571566A6}"/>
          </ac:spMkLst>
        </pc:spChg>
      </pc:sldChg>
      <pc:sldChg chg="modSp mod">
        <pc:chgData name="Owens, Russell J." userId="0cbdec76-fa0f-42fc-8773-52a7eb29a419" providerId="ADAL" clId="{2B1A05CD-91EA-4647-A900-397FE4F431C0}" dt="2023-01-30T14:54:59.514" v="103" actId="20577"/>
        <pc:sldMkLst>
          <pc:docMk/>
          <pc:sldMk cId="3418986134" sldId="283"/>
        </pc:sldMkLst>
        <pc:spChg chg="mod">
          <ac:chgData name="Owens, Russell J." userId="0cbdec76-fa0f-42fc-8773-52a7eb29a419" providerId="ADAL" clId="{2B1A05CD-91EA-4647-A900-397FE4F431C0}" dt="2023-01-30T14:54:59.514" v="103" actId="20577"/>
          <ac:spMkLst>
            <pc:docMk/>
            <pc:sldMk cId="3418986134" sldId="283"/>
            <ac:spMk id="5" creationId="{90289FDC-136E-0D5F-475D-19C3571566A6}"/>
          </ac:spMkLst>
        </pc:spChg>
      </pc:sldChg>
      <pc:sldChg chg="modSp mod">
        <pc:chgData name="Owens, Russell J." userId="0cbdec76-fa0f-42fc-8773-52a7eb29a419" providerId="ADAL" clId="{2B1A05CD-91EA-4647-A900-397FE4F431C0}" dt="2023-01-30T14:52:28.276" v="88" actId="14100"/>
        <pc:sldMkLst>
          <pc:docMk/>
          <pc:sldMk cId="3498887261" sldId="284"/>
        </pc:sldMkLst>
        <pc:spChg chg="mod">
          <ac:chgData name="Owens, Russell J." userId="0cbdec76-fa0f-42fc-8773-52a7eb29a419" providerId="ADAL" clId="{2B1A05CD-91EA-4647-A900-397FE4F431C0}" dt="2023-01-30T14:52:24.491" v="87" actId="14100"/>
          <ac:spMkLst>
            <pc:docMk/>
            <pc:sldMk cId="3498887261" sldId="284"/>
            <ac:spMk id="5" creationId="{90289FDC-136E-0D5F-475D-19C3571566A6}"/>
          </ac:spMkLst>
        </pc:spChg>
        <pc:picChg chg="mod">
          <ac:chgData name="Owens, Russell J." userId="0cbdec76-fa0f-42fc-8773-52a7eb29a419" providerId="ADAL" clId="{2B1A05CD-91EA-4647-A900-397FE4F431C0}" dt="2023-01-30T14:52:19.524" v="86" actId="1076"/>
          <ac:picMkLst>
            <pc:docMk/>
            <pc:sldMk cId="3498887261" sldId="284"/>
            <ac:picMk id="3" creationId="{BA5240FB-63A7-557B-3200-26AA8FD2E158}"/>
          </ac:picMkLst>
        </pc:picChg>
        <pc:picChg chg="mod">
          <ac:chgData name="Owens, Russell J." userId="0cbdec76-fa0f-42fc-8773-52a7eb29a419" providerId="ADAL" clId="{2B1A05CD-91EA-4647-A900-397FE4F431C0}" dt="2023-01-30T14:52:28.276" v="88" actId="14100"/>
          <ac:picMkLst>
            <pc:docMk/>
            <pc:sldMk cId="3498887261" sldId="284"/>
            <ac:picMk id="10" creationId="{4D8B93E0-48C3-5B8A-7C98-08B982D13226}"/>
          </ac:picMkLst>
        </pc:picChg>
        <pc:picChg chg="mod">
          <ac:chgData name="Owens, Russell J." userId="0cbdec76-fa0f-42fc-8773-52a7eb29a419" providerId="ADAL" clId="{2B1A05CD-91EA-4647-A900-397FE4F431C0}" dt="2023-01-30T14:52:15.137" v="85" actId="1076"/>
          <ac:picMkLst>
            <pc:docMk/>
            <pc:sldMk cId="3498887261" sldId="284"/>
            <ac:picMk id="12" creationId="{F4A60ECD-B5FE-1D13-6C87-B102D1DB6808}"/>
          </ac:picMkLst>
        </pc:picChg>
      </pc:sldChg>
      <pc:sldChg chg="modSp mod">
        <pc:chgData name="Owens, Russell J." userId="0cbdec76-fa0f-42fc-8773-52a7eb29a419" providerId="ADAL" clId="{2B1A05CD-91EA-4647-A900-397FE4F431C0}" dt="2023-01-30T14:52:59.861" v="96" actId="20577"/>
        <pc:sldMkLst>
          <pc:docMk/>
          <pc:sldMk cId="2447895378" sldId="286"/>
        </pc:sldMkLst>
        <pc:spChg chg="mod">
          <ac:chgData name="Owens, Russell J." userId="0cbdec76-fa0f-42fc-8773-52a7eb29a419" providerId="ADAL" clId="{2B1A05CD-91EA-4647-A900-397FE4F431C0}" dt="2023-01-30T14:52:59.861" v="96" actId="20577"/>
          <ac:spMkLst>
            <pc:docMk/>
            <pc:sldMk cId="2447895378" sldId="286"/>
            <ac:spMk id="5" creationId="{90289FDC-136E-0D5F-475D-19C3571566A6}"/>
          </ac:spMkLst>
        </pc:spChg>
      </pc:sldChg>
      <pc:sldChg chg="modSp mod">
        <pc:chgData name="Owens, Russell J." userId="0cbdec76-fa0f-42fc-8773-52a7eb29a419" providerId="ADAL" clId="{2B1A05CD-91EA-4647-A900-397FE4F431C0}" dt="2023-01-30T14:50:32.208" v="79" actId="6549"/>
        <pc:sldMkLst>
          <pc:docMk/>
          <pc:sldMk cId="1970926194" sldId="287"/>
        </pc:sldMkLst>
        <pc:spChg chg="mod">
          <ac:chgData name="Owens, Russell J." userId="0cbdec76-fa0f-42fc-8773-52a7eb29a419" providerId="ADAL" clId="{2B1A05CD-91EA-4647-A900-397FE4F431C0}" dt="2023-01-30T14:50:32.208" v="79" actId="6549"/>
          <ac:spMkLst>
            <pc:docMk/>
            <pc:sldMk cId="1970926194" sldId="287"/>
            <ac:spMk id="5" creationId="{90289FDC-136E-0D5F-475D-19C3571566A6}"/>
          </ac:spMkLst>
        </pc:spChg>
      </pc:sldChg>
    </pc:docChg>
  </pc:docChgLst>
  <pc:docChgLst>
    <pc:chgData name="Vanslyke, Matthew T." userId="371e7eca-7b7d-444e-8b71-acbf68755aee" providerId="ADAL" clId="{5DB03F54-B8ED-4707-A9EC-ED17F180EE66}"/>
    <pc:docChg chg="undo custSel addSld delSld modSld sldOrd modSection">
      <pc:chgData name="Vanslyke, Matthew T." userId="371e7eca-7b7d-444e-8b71-acbf68755aee" providerId="ADAL" clId="{5DB03F54-B8ED-4707-A9EC-ED17F180EE66}" dt="2023-01-30T16:09:20.270" v="3316" actId="14100"/>
      <pc:docMkLst>
        <pc:docMk/>
      </pc:docMkLst>
      <pc:sldChg chg="modSp mod">
        <pc:chgData name="Vanslyke, Matthew T." userId="371e7eca-7b7d-444e-8b71-acbf68755aee" providerId="ADAL" clId="{5DB03F54-B8ED-4707-A9EC-ED17F180EE66}" dt="2023-01-27T17:07:35.871" v="82" actId="20577"/>
        <pc:sldMkLst>
          <pc:docMk/>
          <pc:sldMk cId="288921705" sldId="256"/>
        </pc:sldMkLst>
        <pc:spChg chg="mod">
          <ac:chgData name="Vanslyke, Matthew T." userId="371e7eca-7b7d-444e-8b71-acbf68755aee" providerId="ADAL" clId="{5DB03F54-B8ED-4707-A9EC-ED17F180EE66}" dt="2023-01-27T17:07:35.871" v="82" actId="20577"/>
          <ac:spMkLst>
            <pc:docMk/>
            <pc:sldMk cId="288921705" sldId="256"/>
            <ac:spMk id="2" creationId="{2248A0D8-1402-4FD0-9FB9-69D3E61C5504}"/>
          </ac:spMkLst>
        </pc:spChg>
      </pc:sldChg>
      <pc:sldChg chg="del">
        <pc:chgData name="Vanslyke, Matthew T." userId="371e7eca-7b7d-444e-8b71-acbf68755aee" providerId="ADAL" clId="{5DB03F54-B8ED-4707-A9EC-ED17F180EE66}" dt="2023-01-27T17:57:10.238" v="1990" actId="47"/>
        <pc:sldMkLst>
          <pc:docMk/>
          <pc:sldMk cId="586868797" sldId="266"/>
        </pc:sldMkLst>
      </pc:sldChg>
      <pc:sldChg chg="del">
        <pc:chgData name="Vanslyke, Matthew T." userId="371e7eca-7b7d-444e-8b71-acbf68755aee" providerId="ADAL" clId="{5DB03F54-B8ED-4707-A9EC-ED17F180EE66}" dt="2023-01-27T17:09:12.320" v="87" actId="2696"/>
        <pc:sldMkLst>
          <pc:docMk/>
          <pc:sldMk cId="3178422980" sldId="271"/>
        </pc:sldMkLst>
      </pc:sldChg>
      <pc:sldChg chg="del">
        <pc:chgData name="Vanslyke, Matthew T." userId="371e7eca-7b7d-444e-8b71-acbf68755aee" providerId="ADAL" clId="{5DB03F54-B8ED-4707-A9EC-ED17F180EE66}" dt="2023-01-27T17:09:07.305" v="85" actId="2696"/>
        <pc:sldMkLst>
          <pc:docMk/>
          <pc:sldMk cId="3092390869" sldId="272"/>
        </pc:sldMkLst>
      </pc:sldChg>
      <pc:sldChg chg="del">
        <pc:chgData name="Vanslyke, Matthew T." userId="371e7eca-7b7d-444e-8b71-acbf68755aee" providerId="ADAL" clId="{5DB03F54-B8ED-4707-A9EC-ED17F180EE66}" dt="2023-01-27T17:09:05.034" v="84" actId="2696"/>
        <pc:sldMkLst>
          <pc:docMk/>
          <pc:sldMk cId="1202886507" sldId="273"/>
        </pc:sldMkLst>
      </pc:sldChg>
      <pc:sldChg chg="addSp delSp modSp mod modClrScheme chgLayout">
        <pc:chgData name="Vanslyke, Matthew T." userId="371e7eca-7b7d-444e-8b71-acbf68755aee" providerId="ADAL" clId="{5DB03F54-B8ED-4707-A9EC-ED17F180EE66}" dt="2023-01-30T13:59:51.953" v="2987" actId="20577"/>
        <pc:sldMkLst>
          <pc:docMk/>
          <pc:sldMk cId="1630454701" sldId="274"/>
        </pc:sldMkLst>
        <pc:spChg chg="del mod ord">
          <ac:chgData name="Vanslyke, Matthew T." userId="371e7eca-7b7d-444e-8b71-acbf68755aee" providerId="ADAL" clId="{5DB03F54-B8ED-4707-A9EC-ED17F180EE66}" dt="2023-01-27T17:08:57.567" v="83" actId="700"/>
          <ac:spMkLst>
            <pc:docMk/>
            <pc:sldMk cId="1630454701" sldId="274"/>
            <ac:spMk id="2" creationId="{269382E5-FF93-4F12-9555-E7B4DFF702F7}"/>
          </ac:spMkLst>
        </pc:spChg>
        <pc:spChg chg="del mod ord">
          <ac:chgData name="Vanslyke, Matthew T." userId="371e7eca-7b7d-444e-8b71-acbf68755aee" providerId="ADAL" clId="{5DB03F54-B8ED-4707-A9EC-ED17F180EE66}" dt="2023-01-27T17:08:57.567" v="83" actId="700"/>
          <ac:spMkLst>
            <pc:docMk/>
            <pc:sldMk cId="1630454701" sldId="274"/>
            <ac:spMk id="3" creationId="{CFB902FE-5849-4E6F-B557-CBD36D647E5D}"/>
          </ac:spMkLst>
        </pc:spChg>
        <pc:spChg chg="add mod ord">
          <ac:chgData name="Vanslyke, Matthew T." userId="371e7eca-7b7d-444e-8b71-acbf68755aee" providerId="ADAL" clId="{5DB03F54-B8ED-4707-A9EC-ED17F180EE66}" dt="2023-01-27T18:05:00.330" v="2001" actId="20577"/>
          <ac:spMkLst>
            <pc:docMk/>
            <pc:sldMk cId="1630454701" sldId="274"/>
            <ac:spMk id="4" creationId="{33905FCD-7BE7-027C-1CF3-2FBAEA9D6CA3}"/>
          </ac:spMkLst>
        </pc:spChg>
        <pc:spChg chg="add mod ord">
          <ac:chgData name="Vanslyke, Matthew T." userId="371e7eca-7b7d-444e-8b71-acbf68755aee" providerId="ADAL" clId="{5DB03F54-B8ED-4707-A9EC-ED17F180EE66}" dt="2023-01-30T13:59:51.953" v="2987" actId="20577"/>
          <ac:spMkLst>
            <pc:docMk/>
            <pc:sldMk cId="1630454701" sldId="274"/>
            <ac:spMk id="5" creationId="{90289FDC-136E-0D5F-475D-19C3571566A6}"/>
          </ac:spMkLst>
        </pc:spChg>
        <pc:spChg chg="add del mod">
          <ac:chgData name="Vanslyke, Matthew T." userId="371e7eca-7b7d-444e-8b71-acbf68755aee" providerId="ADAL" clId="{5DB03F54-B8ED-4707-A9EC-ED17F180EE66}" dt="2023-01-27T18:05:05.033" v="2002" actId="478"/>
          <ac:spMkLst>
            <pc:docMk/>
            <pc:sldMk cId="1630454701" sldId="274"/>
            <ac:spMk id="8" creationId="{3B4B7E70-AE0E-D265-4949-4AD57D6D9A59}"/>
          </ac:spMkLst>
        </pc:spChg>
        <pc:spChg chg="add del mod">
          <ac:chgData name="Vanslyke, Matthew T." userId="371e7eca-7b7d-444e-8b71-acbf68755aee" providerId="ADAL" clId="{5DB03F54-B8ED-4707-A9EC-ED17F180EE66}" dt="2023-01-27T18:05:07.750" v="2004" actId="478"/>
          <ac:spMkLst>
            <pc:docMk/>
            <pc:sldMk cId="1630454701" sldId="274"/>
            <ac:spMk id="9" creationId="{10FCC39A-4E2A-3984-E540-0F4D2F7E149A}"/>
          </ac:spMkLst>
        </pc:spChg>
        <pc:spChg chg="add del mod">
          <ac:chgData name="Vanslyke, Matthew T." userId="371e7eca-7b7d-444e-8b71-acbf68755aee" providerId="ADAL" clId="{5DB03F54-B8ED-4707-A9EC-ED17F180EE66}" dt="2023-01-27T18:05:09.851" v="2006" actId="478"/>
          <ac:spMkLst>
            <pc:docMk/>
            <pc:sldMk cId="1630454701" sldId="274"/>
            <ac:spMk id="12" creationId="{BC0B40E1-A431-9C15-9226-08E3F179B8EB}"/>
          </ac:spMkLst>
        </pc:spChg>
        <pc:picChg chg="add del mod modCrop">
          <ac:chgData name="Vanslyke, Matthew T." userId="371e7eca-7b7d-444e-8b71-acbf68755aee" providerId="ADAL" clId="{5DB03F54-B8ED-4707-A9EC-ED17F180EE66}" dt="2023-01-27T18:05:05.671" v="2003" actId="478"/>
          <ac:picMkLst>
            <pc:docMk/>
            <pc:sldMk cId="1630454701" sldId="274"/>
            <ac:picMk id="7" creationId="{F5B4EBA2-B313-2FB0-4AA4-792C7351E20B}"/>
          </ac:picMkLst>
        </pc:picChg>
        <pc:picChg chg="add del mod">
          <ac:chgData name="Vanslyke, Matthew T." userId="371e7eca-7b7d-444e-8b71-acbf68755aee" providerId="ADAL" clId="{5DB03F54-B8ED-4707-A9EC-ED17F180EE66}" dt="2023-01-27T18:05:08.265" v="2005" actId="478"/>
          <ac:picMkLst>
            <pc:docMk/>
            <pc:sldMk cId="1630454701" sldId="274"/>
            <ac:picMk id="11" creationId="{9490E536-67FC-333D-AAFF-3C458CA8BC41}"/>
          </ac:picMkLst>
        </pc:picChg>
        <pc:picChg chg="add del mod modCrop">
          <ac:chgData name="Vanslyke, Matthew T." userId="371e7eca-7b7d-444e-8b71-acbf68755aee" providerId="ADAL" clId="{5DB03F54-B8ED-4707-A9EC-ED17F180EE66}" dt="2023-01-27T18:05:10.405" v="2007" actId="478"/>
          <ac:picMkLst>
            <pc:docMk/>
            <pc:sldMk cId="1630454701" sldId="274"/>
            <ac:picMk id="14" creationId="{D9AE6299-37B8-F3BB-C5BA-98FBDB605EFC}"/>
          </ac:picMkLst>
        </pc:picChg>
      </pc:sldChg>
      <pc:sldChg chg="del">
        <pc:chgData name="Vanslyke, Matthew T." userId="371e7eca-7b7d-444e-8b71-acbf68755aee" providerId="ADAL" clId="{5DB03F54-B8ED-4707-A9EC-ED17F180EE66}" dt="2023-01-27T17:09:09.501" v="86" actId="2696"/>
        <pc:sldMkLst>
          <pc:docMk/>
          <pc:sldMk cId="2525885159" sldId="275"/>
        </pc:sldMkLst>
      </pc:sldChg>
      <pc:sldChg chg="del">
        <pc:chgData name="Vanslyke, Matthew T." userId="371e7eca-7b7d-444e-8b71-acbf68755aee" providerId="ADAL" clId="{5DB03F54-B8ED-4707-A9EC-ED17F180EE66}" dt="2023-01-27T17:09:19.193" v="89" actId="2696"/>
        <pc:sldMkLst>
          <pc:docMk/>
          <pc:sldMk cId="507828233" sldId="276"/>
        </pc:sldMkLst>
      </pc:sldChg>
      <pc:sldChg chg="del">
        <pc:chgData name="Vanslyke, Matthew T." userId="371e7eca-7b7d-444e-8b71-acbf68755aee" providerId="ADAL" clId="{5DB03F54-B8ED-4707-A9EC-ED17F180EE66}" dt="2023-01-27T17:57:10.238" v="1990" actId="47"/>
        <pc:sldMkLst>
          <pc:docMk/>
          <pc:sldMk cId="1106693393" sldId="277"/>
        </pc:sldMkLst>
      </pc:sldChg>
      <pc:sldChg chg="del">
        <pc:chgData name="Vanslyke, Matthew T." userId="371e7eca-7b7d-444e-8b71-acbf68755aee" providerId="ADAL" clId="{5DB03F54-B8ED-4707-A9EC-ED17F180EE66}" dt="2023-01-27T17:57:10.238" v="1990" actId="47"/>
        <pc:sldMkLst>
          <pc:docMk/>
          <pc:sldMk cId="2674608382" sldId="278"/>
        </pc:sldMkLst>
      </pc:sldChg>
      <pc:sldChg chg="del">
        <pc:chgData name="Vanslyke, Matthew T." userId="371e7eca-7b7d-444e-8b71-acbf68755aee" providerId="ADAL" clId="{5DB03F54-B8ED-4707-A9EC-ED17F180EE66}" dt="2023-01-27T17:57:10.238" v="1990" actId="47"/>
        <pc:sldMkLst>
          <pc:docMk/>
          <pc:sldMk cId="3695051120" sldId="279"/>
        </pc:sldMkLst>
      </pc:sldChg>
      <pc:sldChg chg="del">
        <pc:chgData name="Vanslyke, Matthew T." userId="371e7eca-7b7d-444e-8b71-acbf68755aee" providerId="ADAL" clId="{5DB03F54-B8ED-4707-A9EC-ED17F180EE66}" dt="2023-01-27T17:57:10.238" v="1990" actId="47"/>
        <pc:sldMkLst>
          <pc:docMk/>
          <pc:sldMk cId="3583887290" sldId="280"/>
        </pc:sldMkLst>
      </pc:sldChg>
      <pc:sldChg chg="addSp delSp modSp add mod">
        <pc:chgData name="Vanslyke, Matthew T." userId="371e7eca-7b7d-444e-8b71-acbf68755aee" providerId="ADAL" clId="{5DB03F54-B8ED-4707-A9EC-ED17F180EE66}" dt="2023-01-30T16:09:02.946" v="3315" actId="732"/>
        <pc:sldMkLst>
          <pc:docMk/>
          <pc:sldMk cId="2419344948" sldId="282"/>
        </pc:sldMkLst>
        <pc:spChg chg="mod">
          <ac:chgData name="Vanslyke, Matthew T." userId="371e7eca-7b7d-444e-8b71-acbf68755aee" providerId="ADAL" clId="{5DB03F54-B8ED-4707-A9EC-ED17F180EE66}" dt="2023-01-27T17:27:15.204" v="663" actId="14100"/>
          <ac:spMkLst>
            <pc:docMk/>
            <pc:sldMk cId="2419344948" sldId="282"/>
            <ac:spMk id="5" creationId="{90289FDC-136E-0D5F-475D-19C3571566A6}"/>
          </ac:spMkLst>
        </pc:spChg>
        <pc:picChg chg="add mod modCrop">
          <ac:chgData name="Vanslyke, Matthew T." userId="371e7eca-7b7d-444e-8b71-acbf68755aee" providerId="ADAL" clId="{5DB03F54-B8ED-4707-A9EC-ED17F180EE66}" dt="2023-01-30T16:09:02.946" v="3315" actId="732"/>
          <ac:picMkLst>
            <pc:docMk/>
            <pc:sldMk cId="2419344948" sldId="282"/>
            <ac:picMk id="3" creationId="{72179FFE-085C-1CEB-8B3D-74FC4CC8DB30}"/>
          </ac:picMkLst>
        </pc:picChg>
        <pc:picChg chg="del">
          <ac:chgData name="Vanslyke, Matthew T." userId="371e7eca-7b7d-444e-8b71-acbf68755aee" providerId="ADAL" clId="{5DB03F54-B8ED-4707-A9EC-ED17F180EE66}" dt="2023-01-27T17:24:51.953" v="658" actId="478"/>
          <ac:picMkLst>
            <pc:docMk/>
            <pc:sldMk cId="2419344948" sldId="282"/>
            <ac:picMk id="7" creationId="{F5B4EBA2-B313-2FB0-4AA4-792C7351E20B}"/>
          </ac:picMkLst>
        </pc:picChg>
      </pc:sldChg>
      <pc:sldChg chg="addSp delSp modSp add mod ord">
        <pc:chgData name="Vanslyke, Matthew T." userId="371e7eca-7b7d-444e-8b71-acbf68755aee" providerId="ADAL" clId="{5DB03F54-B8ED-4707-A9EC-ED17F180EE66}" dt="2023-01-30T16:09:20.270" v="3316" actId="14100"/>
        <pc:sldMkLst>
          <pc:docMk/>
          <pc:sldMk cId="3418986134" sldId="283"/>
        </pc:sldMkLst>
        <pc:spChg chg="mod">
          <ac:chgData name="Vanslyke, Matthew T." userId="371e7eca-7b7d-444e-8b71-acbf68755aee" providerId="ADAL" clId="{5DB03F54-B8ED-4707-A9EC-ED17F180EE66}" dt="2023-01-27T17:29:04.015" v="715" actId="20577"/>
          <ac:spMkLst>
            <pc:docMk/>
            <pc:sldMk cId="3418986134" sldId="283"/>
            <ac:spMk id="4" creationId="{33905FCD-7BE7-027C-1CF3-2FBAEA9D6CA3}"/>
          </ac:spMkLst>
        </pc:spChg>
        <pc:spChg chg="mod">
          <ac:chgData name="Vanslyke, Matthew T." userId="371e7eca-7b7d-444e-8b71-acbf68755aee" providerId="ADAL" clId="{5DB03F54-B8ED-4707-A9EC-ED17F180EE66}" dt="2023-01-30T16:09:20.270" v="3316" actId="14100"/>
          <ac:spMkLst>
            <pc:docMk/>
            <pc:sldMk cId="3418986134" sldId="283"/>
            <ac:spMk id="5" creationId="{90289FDC-136E-0D5F-475D-19C3571566A6}"/>
          </ac:spMkLst>
        </pc:spChg>
        <pc:spChg chg="del">
          <ac:chgData name="Vanslyke, Matthew T." userId="371e7eca-7b7d-444e-8b71-acbf68755aee" providerId="ADAL" clId="{5DB03F54-B8ED-4707-A9EC-ED17F180EE66}" dt="2023-01-27T17:33:24.334" v="878" actId="478"/>
          <ac:spMkLst>
            <pc:docMk/>
            <pc:sldMk cId="3418986134" sldId="283"/>
            <ac:spMk id="8" creationId="{3B4B7E70-AE0E-D265-4949-4AD57D6D9A59}"/>
          </ac:spMkLst>
        </pc:spChg>
        <pc:spChg chg="del">
          <ac:chgData name="Vanslyke, Matthew T." userId="371e7eca-7b7d-444e-8b71-acbf68755aee" providerId="ADAL" clId="{5DB03F54-B8ED-4707-A9EC-ED17F180EE66}" dt="2023-01-27T17:33:26.511" v="880" actId="478"/>
          <ac:spMkLst>
            <pc:docMk/>
            <pc:sldMk cId="3418986134" sldId="283"/>
            <ac:spMk id="9" creationId="{10FCC39A-4E2A-3984-E540-0F4D2F7E149A}"/>
          </ac:spMkLst>
        </pc:spChg>
        <pc:spChg chg="del">
          <ac:chgData name="Vanslyke, Matthew T." userId="371e7eca-7b7d-444e-8b71-acbf68755aee" providerId="ADAL" clId="{5DB03F54-B8ED-4707-A9EC-ED17F180EE66}" dt="2023-01-27T17:33:27.760" v="881" actId="478"/>
          <ac:spMkLst>
            <pc:docMk/>
            <pc:sldMk cId="3418986134" sldId="283"/>
            <ac:spMk id="12" creationId="{BC0B40E1-A431-9C15-9226-08E3F179B8EB}"/>
          </ac:spMkLst>
        </pc:spChg>
        <pc:picChg chg="add mod">
          <ac:chgData name="Vanslyke, Matthew T." userId="371e7eca-7b7d-444e-8b71-acbf68755aee" providerId="ADAL" clId="{5DB03F54-B8ED-4707-A9EC-ED17F180EE66}" dt="2023-01-27T17:33:43.068" v="886" actId="1076"/>
          <ac:picMkLst>
            <pc:docMk/>
            <pc:sldMk cId="3418986134" sldId="283"/>
            <ac:picMk id="3" creationId="{BA5240FB-63A7-557B-3200-26AA8FD2E158}"/>
          </ac:picMkLst>
        </pc:picChg>
        <pc:picChg chg="del">
          <ac:chgData name="Vanslyke, Matthew T." userId="371e7eca-7b7d-444e-8b71-acbf68755aee" providerId="ADAL" clId="{5DB03F54-B8ED-4707-A9EC-ED17F180EE66}" dt="2023-01-27T17:33:22.625" v="877" actId="478"/>
          <ac:picMkLst>
            <pc:docMk/>
            <pc:sldMk cId="3418986134" sldId="283"/>
            <ac:picMk id="7" creationId="{F5B4EBA2-B313-2FB0-4AA4-792C7351E20B}"/>
          </ac:picMkLst>
        </pc:picChg>
        <pc:picChg chg="del">
          <ac:chgData name="Vanslyke, Matthew T." userId="371e7eca-7b7d-444e-8b71-acbf68755aee" providerId="ADAL" clId="{5DB03F54-B8ED-4707-A9EC-ED17F180EE66}" dt="2023-01-27T17:33:25.207" v="879" actId="478"/>
          <ac:picMkLst>
            <pc:docMk/>
            <pc:sldMk cId="3418986134" sldId="283"/>
            <ac:picMk id="11" creationId="{9490E536-67FC-333D-AAFF-3C458CA8BC41}"/>
          </ac:picMkLst>
        </pc:picChg>
        <pc:picChg chg="del">
          <ac:chgData name="Vanslyke, Matthew T." userId="371e7eca-7b7d-444e-8b71-acbf68755aee" providerId="ADAL" clId="{5DB03F54-B8ED-4707-A9EC-ED17F180EE66}" dt="2023-01-27T17:33:28.279" v="882" actId="478"/>
          <ac:picMkLst>
            <pc:docMk/>
            <pc:sldMk cId="3418986134" sldId="283"/>
            <ac:picMk id="14" creationId="{D9AE6299-37B8-F3BB-C5BA-98FBDB605EFC}"/>
          </ac:picMkLst>
        </pc:picChg>
      </pc:sldChg>
      <pc:sldChg chg="del">
        <pc:chgData name="Vanslyke, Matthew T." userId="371e7eca-7b7d-444e-8b71-acbf68755aee" providerId="ADAL" clId="{5DB03F54-B8ED-4707-A9EC-ED17F180EE66}" dt="2023-01-27T17:09:16.827" v="88" actId="2696"/>
        <pc:sldMkLst>
          <pc:docMk/>
          <pc:sldMk cId="28612528" sldId="284"/>
        </pc:sldMkLst>
      </pc:sldChg>
      <pc:sldChg chg="addSp delSp modSp add mod">
        <pc:chgData name="Vanslyke, Matthew T." userId="371e7eca-7b7d-444e-8b71-acbf68755aee" providerId="ADAL" clId="{5DB03F54-B8ED-4707-A9EC-ED17F180EE66}" dt="2023-01-27T17:47:22.330" v="1593" actId="1076"/>
        <pc:sldMkLst>
          <pc:docMk/>
          <pc:sldMk cId="3498887261" sldId="284"/>
        </pc:sldMkLst>
        <pc:spChg chg="mod">
          <ac:chgData name="Vanslyke, Matthew T." userId="371e7eca-7b7d-444e-8b71-acbf68755aee" providerId="ADAL" clId="{5DB03F54-B8ED-4707-A9EC-ED17F180EE66}" dt="2023-01-27T17:34:51.112" v="935" actId="6549"/>
          <ac:spMkLst>
            <pc:docMk/>
            <pc:sldMk cId="3498887261" sldId="284"/>
            <ac:spMk id="4" creationId="{33905FCD-7BE7-027C-1CF3-2FBAEA9D6CA3}"/>
          </ac:spMkLst>
        </pc:spChg>
        <pc:spChg chg="mod">
          <ac:chgData name="Vanslyke, Matthew T." userId="371e7eca-7b7d-444e-8b71-acbf68755aee" providerId="ADAL" clId="{5DB03F54-B8ED-4707-A9EC-ED17F180EE66}" dt="2023-01-27T17:44:05.165" v="1564" actId="14100"/>
          <ac:spMkLst>
            <pc:docMk/>
            <pc:sldMk cId="3498887261" sldId="284"/>
            <ac:spMk id="5" creationId="{90289FDC-136E-0D5F-475D-19C3571566A6}"/>
          </ac:spMkLst>
        </pc:spChg>
        <pc:picChg chg="mod ord">
          <ac:chgData name="Vanslyke, Matthew T." userId="371e7eca-7b7d-444e-8b71-acbf68755aee" providerId="ADAL" clId="{5DB03F54-B8ED-4707-A9EC-ED17F180EE66}" dt="2023-01-27T17:47:00.509" v="1586" actId="1076"/>
          <ac:picMkLst>
            <pc:docMk/>
            <pc:sldMk cId="3498887261" sldId="284"/>
            <ac:picMk id="3" creationId="{BA5240FB-63A7-557B-3200-26AA8FD2E158}"/>
          </ac:picMkLst>
        </pc:picChg>
        <pc:picChg chg="add del mod">
          <ac:chgData name="Vanslyke, Matthew T." userId="371e7eca-7b7d-444e-8b71-acbf68755aee" providerId="ADAL" clId="{5DB03F54-B8ED-4707-A9EC-ED17F180EE66}" dt="2023-01-27T17:46:13.703" v="1574" actId="478"/>
          <ac:picMkLst>
            <pc:docMk/>
            <pc:sldMk cId="3498887261" sldId="284"/>
            <ac:picMk id="6" creationId="{2CAC04D9-27AC-E8F1-C683-0579458F161E}"/>
          </ac:picMkLst>
        </pc:picChg>
        <pc:picChg chg="add mod">
          <ac:chgData name="Vanslyke, Matthew T." userId="371e7eca-7b7d-444e-8b71-acbf68755aee" providerId="ADAL" clId="{5DB03F54-B8ED-4707-A9EC-ED17F180EE66}" dt="2023-01-27T17:47:04.880" v="1589" actId="1076"/>
          <ac:picMkLst>
            <pc:docMk/>
            <pc:sldMk cId="3498887261" sldId="284"/>
            <ac:picMk id="8" creationId="{A86160C2-61A2-9A12-0CE6-BB5DE3ABCC9A}"/>
          </ac:picMkLst>
        </pc:picChg>
        <pc:picChg chg="add mod ord">
          <ac:chgData name="Vanslyke, Matthew T." userId="371e7eca-7b7d-444e-8b71-acbf68755aee" providerId="ADAL" clId="{5DB03F54-B8ED-4707-A9EC-ED17F180EE66}" dt="2023-01-27T17:45:59.262" v="1570" actId="1076"/>
          <ac:picMkLst>
            <pc:docMk/>
            <pc:sldMk cId="3498887261" sldId="284"/>
            <ac:picMk id="10" creationId="{4D8B93E0-48C3-5B8A-7C98-08B982D13226}"/>
          </ac:picMkLst>
        </pc:picChg>
        <pc:picChg chg="add mod">
          <ac:chgData name="Vanslyke, Matthew T." userId="371e7eca-7b7d-444e-8b71-acbf68755aee" providerId="ADAL" clId="{5DB03F54-B8ED-4707-A9EC-ED17F180EE66}" dt="2023-01-27T17:47:22.330" v="1593" actId="1076"/>
          <ac:picMkLst>
            <pc:docMk/>
            <pc:sldMk cId="3498887261" sldId="284"/>
            <ac:picMk id="12" creationId="{F4A60ECD-B5FE-1D13-6C87-B102D1DB6808}"/>
          </ac:picMkLst>
        </pc:picChg>
      </pc:sldChg>
      <pc:sldChg chg="addSp delSp modSp add mod">
        <pc:chgData name="Vanslyke, Matthew T." userId="371e7eca-7b7d-444e-8b71-acbf68755aee" providerId="ADAL" clId="{5DB03F54-B8ED-4707-A9EC-ED17F180EE66}" dt="2023-01-30T16:06:07.277" v="3312" actId="20577"/>
        <pc:sldMkLst>
          <pc:docMk/>
          <pc:sldMk cId="2721200808" sldId="285"/>
        </pc:sldMkLst>
        <pc:spChg chg="mod">
          <ac:chgData name="Vanslyke, Matthew T." userId="371e7eca-7b7d-444e-8b71-acbf68755aee" providerId="ADAL" clId="{5DB03F54-B8ED-4707-A9EC-ED17F180EE66}" dt="2023-01-27T17:48:52.134" v="1631" actId="20577"/>
          <ac:spMkLst>
            <pc:docMk/>
            <pc:sldMk cId="2721200808" sldId="285"/>
            <ac:spMk id="4" creationId="{33905FCD-7BE7-027C-1CF3-2FBAEA9D6CA3}"/>
          </ac:spMkLst>
        </pc:spChg>
        <pc:spChg chg="mod">
          <ac:chgData name="Vanslyke, Matthew T." userId="371e7eca-7b7d-444e-8b71-acbf68755aee" providerId="ADAL" clId="{5DB03F54-B8ED-4707-A9EC-ED17F180EE66}" dt="2023-01-30T16:06:07.277" v="3312" actId="20577"/>
          <ac:spMkLst>
            <pc:docMk/>
            <pc:sldMk cId="2721200808" sldId="285"/>
            <ac:spMk id="5" creationId="{90289FDC-136E-0D5F-475D-19C3571566A6}"/>
          </ac:spMkLst>
        </pc:spChg>
        <pc:picChg chg="del">
          <ac:chgData name="Vanslyke, Matthew T." userId="371e7eca-7b7d-444e-8b71-acbf68755aee" providerId="ADAL" clId="{5DB03F54-B8ED-4707-A9EC-ED17F180EE66}" dt="2023-01-27T17:51:24.584" v="1925" actId="478"/>
          <ac:picMkLst>
            <pc:docMk/>
            <pc:sldMk cId="2721200808" sldId="285"/>
            <ac:picMk id="3" creationId="{BA5240FB-63A7-557B-3200-26AA8FD2E158}"/>
          </ac:picMkLst>
        </pc:picChg>
        <pc:picChg chg="add mod">
          <ac:chgData name="Vanslyke, Matthew T." userId="371e7eca-7b7d-444e-8b71-acbf68755aee" providerId="ADAL" clId="{5DB03F54-B8ED-4707-A9EC-ED17F180EE66}" dt="2023-01-27T17:54:09.602" v="1953" actId="1076"/>
          <ac:picMkLst>
            <pc:docMk/>
            <pc:sldMk cId="2721200808" sldId="285"/>
            <ac:picMk id="6" creationId="{6C51B52E-6132-3E37-9080-6BB582845278}"/>
          </ac:picMkLst>
        </pc:picChg>
        <pc:picChg chg="del">
          <ac:chgData name="Vanslyke, Matthew T." userId="371e7eca-7b7d-444e-8b71-acbf68755aee" providerId="ADAL" clId="{5DB03F54-B8ED-4707-A9EC-ED17F180EE66}" dt="2023-01-27T17:51:25.064" v="1926" actId="478"/>
          <ac:picMkLst>
            <pc:docMk/>
            <pc:sldMk cId="2721200808" sldId="285"/>
            <ac:picMk id="8" creationId="{A86160C2-61A2-9A12-0CE6-BB5DE3ABCC9A}"/>
          </ac:picMkLst>
        </pc:picChg>
        <pc:picChg chg="add mod">
          <ac:chgData name="Vanslyke, Matthew T." userId="371e7eca-7b7d-444e-8b71-acbf68755aee" providerId="ADAL" clId="{5DB03F54-B8ED-4707-A9EC-ED17F180EE66}" dt="2023-01-27T17:54:06.414" v="1952" actId="1076"/>
          <ac:picMkLst>
            <pc:docMk/>
            <pc:sldMk cId="2721200808" sldId="285"/>
            <ac:picMk id="9" creationId="{DF705A62-8338-EAAF-EA01-1ABA63CC3A86}"/>
          </ac:picMkLst>
        </pc:picChg>
        <pc:picChg chg="del">
          <ac:chgData name="Vanslyke, Matthew T." userId="371e7eca-7b7d-444e-8b71-acbf68755aee" providerId="ADAL" clId="{5DB03F54-B8ED-4707-A9EC-ED17F180EE66}" dt="2023-01-27T17:51:26.200" v="1928" actId="478"/>
          <ac:picMkLst>
            <pc:docMk/>
            <pc:sldMk cId="2721200808" sldId="285"/>
            <ac:picMk id="10" creationId="{4D8B93E0-48C3-5B8A-7C98-08B982D13226}"/>
          </ac:picMkLst>
        </pc:picChg>
        <pc:picChg chg="del">
          <ac:chgData name="Vanslyke, Matthew T." userId="371e7eca-7b7d-444e-8b71-acbf68755aee" providerId="ADAL" clId="{5DB03F54-B8ED-4707-A9EC-ED17F180EE66}" dt="2023-01-27T17:51:25.640" v="1927" actId="478"/>
          <ac:picMkLst>
            <pc:docMk/>
            <pc:sldMk cId="2721200808" sldId="285"/>
            <ac:picMk id="12" creationId="{F4A60ECD-B5FE-1D13-6C87-B102D1DB6808}"/>
          </ac:picMkLst>
        </pc:picChg>
        <pc:picChg chg="add mod">
          <ac:chgData name="Vanslyke, Matthew T." userId="371e7eca-7b7d-444e-8b71-acbf68755aee" providerId="ADAL" clId="{5DB03F54-B8ED-4707-A9EC-ED17F180EE66}" dt="2023-01-27T17:54:15.326" v="1955" actId="1076"/>
          <ac:picMkLst>
            <pc:docMk/>
            <pc:sldMk cId="2721200808" sldId="285"/>
            <ac:picMk id="13" creationId="{52627A22-50A2-1BCB-563B-82C02AA9D38B}"/>
          </ac:picMkLst>
        </pc:picChg>
        <pc:picChg chg="add mod">
          <ac:chgData name="Vanslyke, Matthew T." userId="371e7eca-7b7d-444e-8b71-acbf68755aee" providerId="ADAL" clId="{5DB03F54-B8ED-4707-A9EC-ED17F180EE66}" dt="2023-01-27T17:52:50.161" v="1941" actId="1076"/>
          <ac:picMkLst>
            <pc:docMk/>
            <pc:sldMk cId="2721200808" sldId="285"/>
            <ac:picMk id="15" creationId="{BBE3BC43-07D4-4C22-3263-1F357EEAE998}"/>
          </ac:picMkLst>
        </pc:picChg>
        <pc:picChg chg="add del mod">
          <ac:chgData name="Vanslyke, Matthew T." userId="371e7eca-7b7d-444e-8b71-acbf68755aee" providerId="ADAL" clId="{5DB03F54-B8ED-4707-A9EC-ED17F180EE66}" dt="2023-01-27T17:53:52.559" v="1948" actId="478"/>
          <ac:picMkLst>
            <pc:docMk/>
            <pc:sldMk cId="2721200808" sldId="285"/>
            <ac:picMk id="17" creationId="{7345194D-CCB4-7FC7-22CF-CE3B6E3C1A12}"/>
          </ac:picMkLst>
        </pc:picChg>
      </pc:sldChg>
      <pc:sldChg chg="addSp delSp modSp add mod">
        <pc:chgData name="Vanslyke, Matthew T." userId="371e7eca-7b7d-444e-8b71-acbf68755aee" providerId="ADAL" clId="{5DB03F54-B8ED-4707-A9EC-ED17F180EE66}" dt="2023-01-27T17:56:56.177" v="1989" actId="14100"/>
        <pc:sldMkLst>
          <pc:docMk/>
          <pc:sldMk cId="2447895378" sldId="286"/>
        </pc:sldMkLst>
        <pc:spChg chg="mod">
          <ac:chgData name="Vanslyke, Matthew T." userId="371e7eca-7b7d-444e-8b71-acbf68755aee" providerId="ADAL" clId="{5DB03F54-B8ED-4707-A9EC-ED17F180EE66}" dt="2023-01-27T17:56:56.177" v="1989" actId="14100"/>
          <ac:spMkLst>
            <pc:docMk/>
            <pc:sldMk cId="2447895378" sldId="286"/>
            <ac:spMk id="5" creationId="{90289FDC-136E-0D5F-475D-19C3571566A6}"/>
          </ac:spMkLst>
        </pc:spChg>
        <pc:picChg chg="add mod">
          <ac:chgData name="Vanslyke, Matthew T." userId="371e7eca-7b7d-444e-8b71-acbf68755aee" providerId="ADAL" clId="{5DB03F54-B8ED-4707-A9EC-ED17F180EE66}" dt="2023-01-27T17:56:35.561" v="1987" actId="1076"/>
          <ac:picMkLst>
            <pc:docMk/>
            <pc:sldMk cId="2447895378" sldId="286"/>
            <ac:picMk id="2" creationId="{F6638388-725F-8422-C1B4-2004698E1FE2}"/>
          </ac:picMkLst>
        </pc:picChg>
        <pc:picChg chg="del">
          <ac:chgData name="Vanslyke, Matthew T." userId="371e7eca-7b7d-444e-8b71-acbf68755aee" providerId="ADAL" clId="{5DB03F54-B8ED-4707-A9EC-ED17F180EE66}" dt="2023-01-27T17:54:42.703" v="1963" actId="478"/>
          <ac:picMkLst>
            <pc:docMk/>
            <pc:sldMk cId="2447895378" sldId="286"/>
            <ac:picMk id="6" creationId="{6C51B52E-6132-3E37-9080-6BB582845278}"/>
          </ac:picMkLst>
        </pc:picChg>
        <pc:picChg chg="del">
          <ac:chgData name="Vanslyke, Matthew T." userId="371e7eca-7b7d-444e-8b71-acbf68755aee" providerId="ADAL" clId="{5DB03F54-B8ED-4707-A9EC-ED17F180EE66}" dt="2023-01-27T17:54:43.207" v="1964" actId="478"/>
          <ac:picMkLst>
            <pc:docMk/>
            <pc:sldMk cId="2447895378" sldId="286"/>
            <ac:picMk id="9" creationId="{DF705A62-8338-EAAF-EA01-1ABA63CC3A86}"/>
          </ac:picMkLst>
        </pc:picChg>
        <pc:picChg chg="del">
          <ac:chgData name="Vanslyke, Matthew T." userId="371e7eca-7b7d-444e-8b71-acbf68755aee" providerId="ADAL" clId="{5DB03F54-B8ED-4707-A9EC-ED17F180EE66}" dt="2023-01-27T17:54:44.529" v="1965" actId="478"/>
          <ac:picMkLst>
            <pc:docMk/>
            <pc:sldMk cId="2447895378" sldId="286"/>
            <ac:picMk id="13" creationId="{52627A22-50A2-1BCB-563B-82C02AA9D38B}"/>
          </ac:picMkLst>
        </pc:picChg>
        <pc:picChg chg="del">
          <ac:chgData name="Vanslyke, Matthew T." userId="371e7eca-7b7d-444e-8b71-acbf68755aee" providerId="ADAL" clId="{5DB03F54-B8ED-4707-A9EC-ED17F180EE66}" dt="2023-01-27T17:54:42.120" v="1962" actId="478"/>
          <ac:picMkLst>
            <pc:docMk/>
            <pc:sldMk cId="2447895378" sldId="286"/>
            <ac:picMk id="15" creationId="{BBE3BC43-07D4-4C22-3263-1F357EEAE998}"/>
          </ac:picMkLst>
        </pc:picChg>
        <pc:picChg chg="mod">
          <ac:chgData name="Vanslyke, Matthew T." userId="371e7eca-7b7d-444e-8b71-acbf68755aee" providerId="ADAL" clId="{5DB03F54-B8ED-4707-A9EC-ED17F180EE66}" dt="2023-01-27T17:56:41.929" v="1988" actId="1076"/>
          <ac:picMkLst>
            <pc:docMk/>
            <pc:sldMk cId="2447895378" sldId="286"/>
            <ac:picMk id="17" creationId="{7345194D-CCB4-7FC7-22CF-CE3B6E3C1A12}"/>
          </ac:picMkLst>
        </pc:picChg>
      </pc:sldChg>
      <pc:sldChg chg="modSp add mod">
        <pc:chgData name="Vanslyke, Matthew T." userId="371e7eca-7b7d-444e-8b71-acbf68755aee" providerId="ADAL" clId="{5DB03F54-B8ED-4707-A9EC-ED17F180EE66}" dt="2023-01-30T16:08:38.659" v="3313" actId="14100"/>
        <pc:sldMkLst>
          <pc:docMk/>
          <pc:sldMk cId="1970926194" sldId="287"/>
        </pc:sldMkLst>
        <pc:spChg chg="mod">
          <ac:chgData name="Vanslyke, Matthew T." userId="371e7eca-7b7d-444e-8b71-acbf68755aee" providerId="ADAL" clId="{5DB03F54-B8ED-4707-A9EC-ED17F180EE66}" dt="2023-01-30T16:08:38.659" v="3313" actId="14100"/>
          <ac:spMkLst>
            <pc:docMk/>
            <pc:sldMk cId="1970926194" sldId="287"/>
            <ac:spMk id="5" creationId="{90289FDC-136E-0D5F-475D-19C3571566A6}"/>
          </ac:spMkLst>
        </pc:spChg>
      </pc:sldChg>
      <pc:sldChg chg="modSp add del mod">
        <pc:chgData name="Vanslyke, Matthew T." userId="371e7eca-7b7d-444e-8b71-acbf68755aee" providerId="ADAL" clId="{5DB03F54-B8ED-4707-A9EC-ED17F180EE66}" dt="2023-01-30T15:43:40.666" v="3103" actId="2696"/>
        <pc:sldMkLst>
          <pc:docMk/>
          <pc:sldMk cId="941905444" sldId="288"/>
        </pc:sldMkLst>
        <pc:spChg chg="mod">
          <ac:chgData name="Vanslyke, Matthew T." userId="371e7eca-7b7d-444e-8b71-acbf68755aee" providerId="ADAL" clId="{5DB03F54-B8ED-4707-A9EC-ED17F180EE66}" dt="2023-01-30T15:43:31.620" v="3102" actId="20577"/>
          <ac:spMkLst>
            <pc:docMk/>
            <pc:sldMk cId="941905444" sldId="288"/>
            <ac:spMk id="5" creationId="{90289FDC-136E-0D5F-475D-19C3571566A6}"/>
          </ac:spMkLst>
        </pc:spChg>
      </pc:sldChg>
      <pc:sldChg chg="addSp delSp modSp add mod">
        <pc:chgData name="Vanslyke, Matthew T." userId="371e7eca-7b7d-444e-8b71-acbf68755aee" providerId="ADAL" clId="{5DB03F54-B8ED-4707-A9EC-ED17F180EE66}" dt="2023-01-30T16:05:26.112" v="3224" actId="14100"/>
        <pc:sldMkLst>
          <pc:docMk/>
          <pc:sldMk cId="1754606727" sldId="288"/>
        </pc:sldMkLst>
        <pc:spChg chg="mod">
          <ac:chgData name="Vanslyke, Matthew T." userId="371e7eca-7b7d-444e-8b71-acbf68755aee" providerId="ADAL" clId="{5DB03F54-B8ED-4707-A9EC-ED17F180EE66}" dt="2023-01-30T16:05:26.112" v="3224" actId="14100"/>
          <ac:spMkLst>
            <pc:docMk/>
            <pc:sldMk cId="1754606727" sldId="288"/>
            <ac:spMk id="5" creationId="{90289FDC-136E-0D5F-475D-19C3571566A6}"/>
          </ac:spMkLst>
        </pc:spChg>
        <pc:picChg chg="add mod">
          <ac:chgData name="Vanslyke, Matthew T." userId="371e7eca-7b7d-444e-8b71-acbf68755aee" providerId="ADAL" clId="{5DB03F54-B8ED-4707-A9EC-ED17F180EE66}" dt="2023-01-30T16:03:47.026" v="3125" actId="1037"/>
          <ac:picMkLst>
            <pc:docMk/>
            <pc:sldMk cId="1754606727" sldId="288"/>
            <ac:picMk id="3" creationId="{1C087054-97B7-FAF8-3EC5-D14C3EB94580}"/>
          </ac:picMkLst>
        </pc:picChg>
        <pc:picChg chg="del">
          <ac:chgData name="Vanslyke, Matthew T." userId="371e7eca-7b7d-444e-8b71-acbf68755aee" providerId="ADAL" clId="{5DB03F54-B8ED-4707-A9EC-ED17F180EE66}" dt="2023-01-30T15:43:47.052" v="3106" actId="478"/>
          <ac:picMkLst>
            <pc:docMk/>
            <pc:sldMk cId="1754606727" sldId="288"/>
            <ac:picMk id="6" creationId="{6C51B52E-6132-3E37-9080-6BB582845278}"/>
          </ac:picMkLst>
        </pc:picChg>
        <pc:picChg chg="add mod">
          <ac:chgData name="Vanslyke, Matthew T." userId="371e7eca-7b7d-444e-8b71-acbf68755aee" providerId="ADAL" clId="{5DB03F54-B8ED-4707-A9EC-ED17F180EE66}" dt="2023-01-30T16:03:04.457" v="3116" actId="1076"/>
          <ac:picMkLst>
            <pc:docMk/>
            <pc:sldMk cId="1754606727" sldId="288"/>
            <ac:picMk id="8" creationId="{25899F7A-82A5-C9EF-5D41-75409640A16B}"/>
          </ac:picMkLst>
        </pc:picChg>
        <pc:picChg chg="del">
          <ac:chgData name="Vanslyke, Matthew T." userId="371e7eca-7b7d-444e-8b71-acbf68755aee" providerId="ADAL" clId="{5DB03F54-B8ED-4707-A9EC-ED17F180EE66}" dt="2023-01-30T15:43:48.102" v="3108" actId="478"/>
          <ac:picMkLst>
            <pc:docMk/>
            <pc:sldMk cId="1754606727" sldId="288"/>
            <ac:picMk id="9" creationId="{DF705A62-8338-EAAF-EA01-1ABA63CC3A86}"/>
          </ac:picMkLst>
        </pc:picChg>
        <pc:picChg chg="add mod">
          <ac:chgData name="Vanslyke, Matthew T." userId="371e7eca-7b7d-444e-8b71-acbf68755aee" providerId="ADAL" clId="{5DB03F54-B8ED-4707-A9EC-ED17F180EE66}" dt="2023-01-30T16:03:32.910" v="3120" actId="1076"/>
          <ac:picMkLst>
            <pc:docMk/>
            <pc:sldMk cId="1754606727" sldId="288"/>
            <ac:picMk id="11" creationId="{4F46E796-587E-A238-5AD7-D3F70E009D0E}"/>
          </ac:picMkLst>
        </pc:picChg>
        <pc:picChg chg="del">
          <ac:chgData name="Vanslyke, Matthew T." userId="371e7eca-7b7d-444e-8b71-acbf68755aee" providerId="ADAL" clId="{5DB03F54-B8ED-4707-A9EC-ED17F180EE66}" dt="2023-01-30T15:43:47.616" v="3107" actId="478"/>
          <ac:picMkLst>
            <pc:docMk/>
            <pc:sldMk cId="1754606727" sldId="288"/>
            <ac:picMk id="13" creationId="{52627A22-50A2-1BCB-563B-82C02AA9D38B}"/>
          </ac:picMkLst>
        </pc:picChg>
        <pc:picChg chg="del">
          <ac:chgData name="Vanslyke, Matthew T." userId="371e7eca-7b7d-444e-8b71-acbf68755aee" providerId="ADAL" clId="{5DB03F54-B8ED-4707-A9EC-ED17F180EE66}" dt="2023-01-30T15:43:46.429" v="3105" actId="478"/>
          <ac:picMkLst>
            <pc:docMk/>
            <pc:sldMk cId="1754606727" sldId="288"/>
            <ac:picMk id="15" creationId="{BBE3BC43-07D4-4C22-3263-1F357EEAE9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113F27-C6B5-46F7-83FA-31F6F4A8CE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77DD6C-39FC-4488-952C-402D8E2E88D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49A60-B9E9-4402-927C-693D5654C25E}" type="datetimeFigureOut">
              <a:rPr lang="en-US" smtClean="0"/>
              <a:t>1/30/2023</a:t>
            </a:fld>
            <a:endParaRPr lang="en-US"/>
          </a:p>
        </p:txBody>
      </p:sp>
      <p:sp>
        <p:nvSpPr>
          <p:cNvPr id="4" name="Slide Image Placeholder 3">
            <a:extLst>
              <a:ext uri="{FF2B5EF4-FFF2-40B4-BE49-F238E27FC236}">
                <a16:creationId xmlns:a16="http://schemas.microsoft.com/office/drawing/2014/main" id="{6FD23455-C8C3-49D8-866B-BBAE071A8E6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7F75C0E2-CFCB-4D72-937D-A504B241CF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45CAD32-CD69-4383-BAB7-98738B328D2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4995EDEE-EFD5-4D4D-B724-8F3D8C4090E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08D05-DDF7-4E81-92B3-41B14B11D8B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0283EC8-B92A-4CDD-98AE-02B0836AE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77727" y="0"/>
            <a:ext cx="9144000" cy="6858000"/>
          </a:xfrm>
          <a:prstGeom prst="rect">
            <a:avLst/>
          </a:prstGeom>
        </p:spPr>
      </p:pic>
      <p:sp>
        <p:nvSpPr>
          <p:cNvPr id="23" name="Rectangle 22">
            <a:extLst>
              <a:ext uri="{FF2B5EF4-FFF2-40B4-BE49-F238E27FC236}">
                <a16:creationId xmlns:a16="http://schemas.microsoft.com/office/drawing/2014/main" id="{E4B9123A-62F6-468E-BD09-466D0A3ACD86}"/>
              </a:ext>
            </a:extLst>
          </p:cNvPr>
          <p:cNvSpPr/>
          <p:nvPr userDrawn="1"/>
        </p:nvSpPr>
        <p:spPr>
          <a:xfrm>
            <a:off x="2753177" y="0"/>
            <a:ext cx="10437550" cy="6858000"/>
          </a:xfrm>
          <a:prstGeom prst="rect">
            <a:avLst/>
          </a:prstGeom>
          <a:gradFill flip="none" rotWithShape="1">
            <a:gsLst>
              <a:gs pos="0">
                <a:schemeClr val="accent1">
                  <a:alpha val="58000"/>
                  <a:lumMod val="62000"/>
                  <a:lumOff val="38000"/>
                </a:schemeClr>
              </a:gs>
              <a:gs pos="100000">
                <a:schemeClr val="accent5">
                  <a:alpha val="76000"/>
                  <a:lumMod val="92000"/>
                  <a:lumOff val="8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9EA6B48-33CF-4FBD-BA1E-9A31155D8AB8}"/>
              </a:ext>
            </a:extLst>
          </p:cNvPr>
          <p:cNvSpPr/>
          <p:nvPr userDrawn="1"/>
        </p:nvSpPr>
        <p:spPr>
          <a:xfrm>
            <a:off x="-1991713" y="-805751"/>
            <a:ext cx="8905461" cy="8319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picture containing text&#10;&#10;Description automatically generated">
            <a:extLst>
              <a:ext uri="{FF2B5EF4-FFF2-40B4-BE49-F238E27FC236}">
                <a16:creationId xmlns:a16="http://schemas.microsoft.com/office/drawing/2014/main" id="{80A514B5-F378-45FE-BC26-41C291D1AC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871" y="2341347"/>
            <a:ext cx="5378885" cy="1118271"/>
          </a:xfrm>
          <a:prstGeom prst="rect">
            <a:avLst/>
          </a:prstGeom>
        </p:spPr>
      </p:pic>
      <p:sp>
        <p:nvSpPr>
          <p:cNvPr id="33" name="Title 32">
            <a:extLst>
              <a:ext uri="{FF2B5EF4-FFF2-40B4-BE49-F238E27FC236}">
                <a16:creationId xmlns:a16="http://schemas.microsoft.com/office/drawing/2014/main" id="{67EC459D-C5E1-41BC-97F7-8DDA782D6133}"/>
              </a:ext>
            </a:extLst>
          </p:cNvPr>
          <p:cNvSpPr>
            <a:spLocks noGrp="1"/>
          </p:cNvSpPr>
          <p:nvPr>
            <p:ph type="title"/>
          </p:nvPr>
        </p:nvSpPr>
        <p:spPr>
          <a:xfrm>
            <a:off x="0" y="3863747"/>
            <a:ext cx="6321287" cy="44436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7173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45190-951E-4D9A-B2E2-91182F78310A}"/>
              </a:ext>
            </a:extLst>
          </p:cNvPr>
          <p:cNvSpPr/>
          <p:nvPr userDrawn="1"/>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07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flip="none" rotWithShape="1">
          <a:gsLst>
            <a:gs pos="0">
              <a:schemeClr val="accent1">
                <a:lumMod val="70000"/>
                <a:lumOff val="30000"/>
              </a:schemeClr>
            </a:gs>
            <a:gs pos="100000">
              <a:schemeClr val="accent5">
                <a:lumMod val="99000"/>
                <a:lumOff val="1000"/>
              </a:schemeClr>
            </a:gs>
          </a:gsLst>
          <a:lin ang="10800000" scaled="0"/>
          <a:tileRect/>
        </a:gradFill>
        <a:effectLst/>
      </p:bgPr>
    </p:bg>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4FABBA08-C47A-43B6-B643-3984D3F3A7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0452" y="2516408"/>
            <a:ext cx="8779128" cy="1825183"/>
          </a:xfrm>
          <a:prstGeom prst="rect">
            <a:avLst/>
          </a:prstGeom>
        </p:spPr>
      </p:pic>
    </p:spTree>
    <p:extLst>
      <p:ext uri="{BB962C8B-B14F-4D97-AF65-F5344CB8AC3E}">
        <p14:creationId xmlns:p14="http://schemas.microsoft.com/office/powerpoint/2010/main" val="357388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EFFAC0-6FC7-4458-BBBD-94B96E9B91A6}"/>
              </a:ext>
            </a:extLst>
          </p:cNvPr>
          <p:cNvSpPr>
            <a:spLocks noGrp="1"/>
          </p:cNvSpPr>
          <p:nvPr>
            <p:ph type="body" sz="quarter" idx="10"/>
          </p:nvPr>
        </p:nvSpPr>
        <p:spPr>
          <a:xfrm>
            <a:off x="426244" y="1555750"/>
            <a:ext cx="11339512" cy="3746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7A9C60AA-582E-49FB-A117-4F834330A19E}"/>
              </a:ext>
            </a:extLst>
          </p:cNvPr>
          <p:cNvSpPr>
            <a:spLocks noGrp="1"/>
          </p:cNvSpPr>
          <p:nvPr>
            <p:ph type="title"/>
          </p:nvPr>
        </p:nvSpPr>
        <p:spPr>
          <a:xfrm>
            <a:off x="0" y="280666"/>
            <a:ext cx="12192000" cy="444369"/>
          </a:xfrm>
          <a:prstGeom prst="rect">
            <a:avLst/>
          </a:prstGeom>
        </p:spPr>
        <p:txBody>
          <a:bodyPr/>
          <a:lstStyle/>
          <a:p>
            <a:r>
              <a:rPr lang="en-US"/>
              <a:t>Click to edit Master title style</a:t>
            </a:r>
          </a:p>
        </p:txBody>
      </p:sp>
      <p:sp>
        <p:nvSpPr>
          <p:cNvPr id="13" name="TextBox 12">
            <a:extLst>
              <a:ext uri="{FF2B5EF4-FFF2-40B4-BE49-F238E27FC236}">
                <a16:creationId xmlns:a16="http://schemas.microsoft.com/office/drawing/2014/main" id="{1946A93B-F526-4664-B5DE-EC19C70D79AF}"/>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accent5"/>
                </a:solidFill>
              </a:rPr>
              <a:t>‹#›</a:t>
            </a:fld>
            <a:endParaRPr lang="en-US" sz="1400" b="1" i="1">
              <a:solidFill>
                <a:schemeClr val="accent5"/>
              </a:solidFill>
            </a:endParaRPr>
          </a:p>
        </p:txBody>
      </p:sp>
    </p:spTree>
    <p:extLst>
      <p:ext uri="{BB962C8B-B14F-4D97-AF65-F5344CB8AC3E}">
        <p14:creationId xmlns:p14="http://schemas.microsoft.com/office/powerpoint/2010/main" val="322221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CAC39795-F3D4-4CBF-B685-8EDE3D5B4DC6}"/>
              </a:ext>
            </a:extLst>
          </p:cNvPr>
          <p:cNvPicPr>
            <a:picLocks noChangeAspect="1"/>
          </p:cNvPicPr>
          <p:nvPr userDrawn="1"/>
        </p:nvPicPr>
        <p:blipFill>
          <a:blip r:embed="rId2">
            <a:alphaModFix amt="14000"/>
            <a:extLst>
              <a:ext uri="{28A0092B-C50C-407E-A947-70E740481C1C}">
                <a14:useLocalDpi xmlns:a14="http://schemas.microsoft.com/office/drawing/2010/main"/>
              </a:ext>
            </a:extLst>
          </a:blip>
          <a:stretch>
            <a:fillRect/>
          </a:stretch>
        </p:blipFill>
        <p:spPr>
          <a:xfrm>
            <a:off x="0" y="853366"/>
            <a:ext cx="6844838" cy="5910971"/>
          </a:xfrm>
          <a:prstGeom prst="rect">
            <a:avLst/>
          </a:prstGeom>
        </p:spPr>
      </p:pic>
      <p:sp>
        <p:nvSpPr>
          <p:cNvPr id="9" name="Text Placeholder 8">
            <a:extLst>
              <a:ext uri="{FF2B5EF4-FFF2-40B4-BE49-F238E27FC236}">
                <a16:creationId xmlns:a16="http://schemas.microsoft.com/office/drawing/2014/main" id="{A7EFFAC0-6FC7-4458-BBBD-94B96E9B91A6}"/>
              </a:ext>
            </a:extLst>
          </p:cNvPr>
          <p:cNvSpPr>
            <a:spLocks noGrp="1"/>
          </p:cNvSpPr>
          <p:nvPr>
            <p:ph type="body" sz="quarter" idx="10"/>
          </p:nvPr>
        </p:nvSpPr>
        <p:spPr>
          <a:xfrm>
            <a:off x="426244" y="1555750"/>
            <a:ext cx="11339512" cy="3746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7A9C60AA-582E-49FB-A117-4F834330A19E}"/>
              </a:ext>
            </a:extLst>
          </p:cNvPr>
          <p:cNvSpPr>
            <a:spLocks noGrp="1"/>
          </p:cNvSpPr>
          <p:nvPr>
            <p:ph type="title"/>
          </p:nvPr>
        </p:nvSpPr>
        <p:spPr>
          <a:xfrm>
            <a:off x="0" y="280666"/>
            <a:ext cx="12192000" cy="444369"/>
          </a:xfrm>
          <a:prstGeom prst="rect">
            <a:avLst/>
          </a:prstGeom>
        </p:spPr>
        <p:txBody>
          <a:bodyPr/>
          <a:lstStyle/>
          <a:p>
            <a:r>
              <a:rPr lang="en-US"/>
              <a:t>Click to edit Master title style</a:t>
            </a:r>
          </a:p>
        </p:txBody>
      </p:sp>
      <p:sp>
        <p:nvSpPr>
          <p:cNvPr id="13" name="TextBox 12">
            <a:extLst>
              <a:ext uri="{FF2B5EF4-FFF2-40B4-BE49-F238E27FC236}">
                <a16:creationId xmlns:a16="http://schemas.microsoft.com/office/drawing/2014/main" id="{1946A93B-F526-4664-B5DE-EC19C70D79AF}"/>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accent5"/>
                </a:solidFill>
              </a:rPr>
              <a:t>‹#›</a:t>
            </a:fld>
            <a:endParaRPr lang="en-US" sz="1400" b="1" i="1">
              <a:solidFill>
                <a:schemeClr val="accent5"/>
              </a:solidFill>
            </a:endParaRPr>
          </a:p>
        </p:txBody>
      </p:sp>
    </p:spTree>
    <p:extLst>
      <p:ext uri="{BB962C8B-B14F-4D97-AF65-F5344CB8AC3E}">
        <p14:creationId xmlns:p14="http://schemas.microsoft.com/office/powerpoint/2010/main" val="92160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3"/>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EFFAC0-6FC7-4458-BBBD-94B96E9B91A6}"/>
              </a:ext>
            </a:extLst>
          </p:cNvPr>
          <p:cNvSpPr>
            <a:spLocks noGrp="1"/>
          </p:cNvSpPr>
          <p:nvPr>
            <p:ph type="body" sz="quarter" idx="10"/>
          </p:nvPr>
        </p:nvSpPr>
        <p:spPr>
          <a:xfrm>
            <a:off x="426244" y="1555750"/>
            <a:ext cx="11339512" cy="37465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7A9C60AA-582E-49FB-A117-4F834330A19E}"/>
              </a:ext>
            </a:extLst>
          </p:cNvPr>
          <p:cNvSpPr>
            <a:spLocks noGrp="1"/>
          </p:cNvSpPr>
          <p:nvPr>
            <p:ph type="title"/>
          </p:nvPr>
        </p:nvSpPr>
        <p:spPr>
          <a:xfrm>
            <a:off x="0" y="280666"/>
            <a:ext cx="12192000" cy="444369"/>
          </a:xfrm>
          <a:prstGeom prst="rect">
            <a:avLst/>
          </a:prstGeom>
        </p:spPr>
        <p:txBody>
          <a:bodyPr/>
          <a:lstStyle>
            <a:lvl1pPr>
              <a:defRPr>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2D6B1C1F-DDF9-4F5B-AAEF-D7CB7F9B793D}"/>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bg1"/>
                </a:solidFill>
              </a:rPr>
              <a:t>‹#›</a:t>
            </a:fld>
            <a:endParaRPr lang="en-US" sz="1400" b="1" i="1">
              <a:solidFill>
                <a:schemeClr val="bg1"/>
              </a:solidFill>
            </a:endParaRPr>
          </a:p>
        </p:txBody>
      </p:sp>
      <p:pic>
        <p:nvPicPr>
          <p:cNvPr id="3" name="Picture 2">
            <a:extLst>
              <a:ext uri="{FF2B5EF4-FFF2-40B4-BE49-F238E27FC236}">
                <a16:creationId xmlns:a16="http://schemas.microsoft.com/office/drawing/2014/main" id="{88EFD42B-4EE8-422E-B01E-7CA04AACA7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334" y="139075"/>
            <a:ext cx="842806" cy="727550"/>
          </a:xfrm>
          <a:prstGeom prst="rect">
            <a:avLst/>
          </a:prstGeom>
        </p:spPr>
      </p:pic>
    </p:spTree>
    <p:extLst>
      <p:ext uri="{BB962C8B-B14F-4D97-AF65-F5344CB8AC3E}">
        <p14:creationId xmlns:p14="http://schemas.microsoft.com/office/powerpoint/2010/main" val="26892387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8A2AF-518A-4B74-86DB-E3C0ACBC3226}"/>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223181" y="502850"/>
            <a:ext cx="7219067" cy="6231844"/>
          </a:xfrm>
          <a:prstGeom prst="rect">
            <a:avLst/>
          </a:prstGeom>
        </p:spPr>
      </p:pic>
      <p:sp>
        <p:nvSpPr>
          <p:cNvPr id="9" name="Text Placeholder 8">
            <a:extLst>
              <a:ext uri="{FF2B5EF4-FFF2-40B4-BE49-F238E27FC236}">
                <a16:creationId xmlns:a16="http://schemas.microsoft.com/office/drawing/2014/main" id="{A7EFFAC0-6FC7-4458-BBBD-94B96E9B91A6}"/>
              </a:ext>
            </a:extLst>
          </p:cNvPr>
          <p:cNvSpPr>
            <a:spLocks noGrp="1"/>
          </p:cNvSpPr>
          <p:nvPr>
            <p:ph type="body" sz="quarter" idx="10"/>
          </p:nvPr>
        </p:nvSpPr>
        <p:spPr>
          <a:xfrm>
            <a:off x="426244" y="1555750"/>
            <a:ext cx="11339512" cy="37465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7A9C60AA-582E-49FB-A117-4F834330A19E}"/>
              </a:ext>
            </a:extLst>
          </p:cNvPr>
          <p:cNvSpPr>
            <a:spLocks noGrp="1"/>
          </p:cNvSpPr>
          <p:nvPr>
            <p:ph type="title"/>
          </p:nvPr>
        </p:nvSpPr>
        <p:spPr>
          <a:xfrm>
            <a:off x="0" y="280666"/>
            <a:ext cx="12192000" cy="444369"/>
          </a:xfrm>
          <a:prstGeom prst="rect">
            <a:avLst/>
          </a:prstGeom>
        </p:spPr>
        <p:txBody>
          <a:bodyPr/>
          <a:lstStyle>
            <a:lvl1pPr>
              <a:defRPr>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2D6B1C1F-DDF9-4F5B-AAEF-D7CB7F9B793D}"/>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bg1"/>
                </a:solidFill>
              </a:rPr>
              <a:t>‹#›</a:t>
            </a:fld>
            <a:endParaRPr lang="en-US" sz="1400" b="1" i="1">
              <a:solidFill>
                <a:schemeClr val="bg1"/>
              </a:solidFill>
            </a:endParaRPr>
          </a:p>
        </p:txBody>
      </p:sp>
    </p:spTree>
    <p:extLst>
      <p:ext uri="{BB962C8B-B14F-4D97-AF65-F5344CB8AC3E}">
        <p14:creationId xmlns:p14="http://schemas.microsoft.com/office/powerpoint/2010/main" val="5222969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946A93B-F526-4664-B5DE-EC19C70D79AF}"/>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accent5"/>
                </a:solidFill>
              </a:rPr>
              <a:t>‹#›</a:t>
            </a:fld>
            <a:endParaRPr lang="en-US" sz="1400" b="1" i="1">
              <a:solidFill>
                <a:schemeClr val="accent5"/>
              </a:solidFill>
            </a:endParaRPr>
          </a:p>
        </p:txBody>
      </p:sp>
      <p:pic>
        <p:nvPicPr>
          <p:cNvPr id="6" name="Picture 5">
            <a:extLst>
              <a:ext uri="{FF2B5EF4-FFF2-40B4-BE49-F238E27FC236}">
                <a16:creationId xmlns:a16="http://schemas.microsoft.com/office/drawing/2014/main" id="{48249905-B0EE-4FAE-90A8-EF7CB375F6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17" r="22164"/>
          <a:stretch/>
        </p:blipFill>
        <p:spPr>
          <a:xfrm>
            <a:off x="7620000" y="-63510"/>
            <a:ext cx="6046470" cy="6921510"/>
          </a:xfrm>
          <a:prstGeom prst="rect">
            <a:avLst/>
          </a:prstGeom>
        </p:spPr>
      </p:pic>
      <p:sp>
        <p:nvSpPr>
          <p:cNvPr id="2" name="Title 1">
            <a:extLst>
              <a:ext uri="{FF2B5EF4-FFF2-40B4-BE49-F238E27FC236}">
                <a16:creationId xmlns:a16="http://schemas.microsoft.com/office/drawing/2014/main" id="{CF5C8E8C-D9FC-4B99-AAFF-A41D54E10F32}"/>
              </a:ext>
            </a:extLst>
          </p:cNvPr>
          <p:cNvSpPr>
            <a:spLocks noGrp="1"/>
          </p:cNvSpPr>
          <p:nvPr>
            <p:ph type="title"/>
          </p:nvPr>
        </p:nvSpPr>
        <p:spPr>
          <a:xfrm>
            <a:off x="1280160" y="263503"/>
            <a:ext cx="6046470" cy="582317"/>
          </a:xfrm>
          <a:prstGeom prst="rect">
            <a:avLst/>
          </a:prstGeom>
        </p:spPr>
        <p:txBody>
          <a:bodyPr/>
          <a:lstStyle>
            <a:lvl1pPr algn="l">
              <a:defRPr/>
            </a:lvl1pPr>
          </a:lstStyle>
          <a:p>
            <a:r>
              <a:rPr lang="en-US"/>
              <a:t>Click to edit Master title style</a:t>
            </a:r>
          </a:p>
        </p:txBody>
      </p:sp>
      <p:sp>
        <p:nvSpPr>
          <p:cNvPr id="4" name="Text Placeholder 3">
            <a:extLst>
              <a:ext uri="{FF2B5EF4-FFF2-40B4-BE49-F238E27FC236}">
                <a16:creationId xmlns:a16="http://schemas.microsoft.com/office/drawing/2014/main" id="{6D22B3D6-342B-4D30-A331-1DD4EB094B93}"/>
              </a:ext>
            </a:extLst>
          </p:cNvPr>
          <p:cNvSpPr>
            <a:spLocks noGrp="1"/>
          </p:cNvSpPr>
          <p:nvPr>
            <p:ph type="body" sz="quarter" idx="10"/>
          </p:nvPr>
        </p:nvSpPr>
        <p:spPr>
          <a:xfrm>
            <a:off x="411163" y="1428750"/>
            <a:ext cx="6915150" cy="4422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2EB075-41FB-4081-9121-98030D830C1C}"/>
              </a:ext>
            </a:extLst>
          </p:cNvPr>
          <p:cNvSpPr txBox="1"/>
          <p:nvPr userDrawn="1"/>
        </p:nvSpPr>
        <p:spPr>
          <a:xfrm>
            <a:off x="11115261" y="6521548"/>
            <a:ext cx="1003852" cy="307777"/>
          </a:xfrm>
          <a:prstGeom prst="rect">
            <a:avLst/>
          </a:prstGeom>
          <a:noFill/>
        </p:spPr>
        <p:txBody>
          <a:bodyPr wrap="square" rtlCol="0">
            <a:spAutoFit/>
          </a:bodyPr>
          <a:lstStyle/>
          <a:p>
            <a:pPr algn="r"/>
            <a:fld id="{F8ED057C-8B50-4D53-86E0-C3D7A5C7378E}" type="slidenum">
              <a:rPr lang="en-US" sz="1400" b="1" i="1" smtClean="0">
                <a:solidFill>
                  <a:schemeClr val="bg1"/>
                </a:solidFill>
              </a:rPr>
              <a:t>‹#›</a:t>
            </a:fld>
            <a:endParaRPr lang="en-US" sz="1400" b="1" i="1">
              <a:solidFill>
                <a:schemeClr val="bg1"/>
              </a:solidFill>
            </a:endParaRPr>
          </a:p>
        </p:txBody>
      </p:sp>
    </p:spTree>
    <p:extLst>
      <p:ext uri="{BB962C8B-B14F-4D97-AF65-F5344CB8AC3E}">
        <p14:creationId xmlns:p14="http://schemas.microsoft.com/office/powerpoint/2010/main" val="1207839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946A93B-F526-4664-B5DE-EC19C70D79AF}"/>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accent5"/>
                </a:solidFill>
              </a:rPr>
              <a:t>‹#›</a:t>
            </a:fld>
            <a:endParaRPr lang="en-US" sz="1400" b="1" i="1">
              <a:solidFill>
                <a:schemeClr val="accent5"/>
              </a:solidFill>
            </a:endParaRPr>
          </a:p>
        </p:txBody>
      </p:sp>
      <p:pic>
        <p:nvPicPr>
          <p:cNvPr id="6" name="Picture 5">
            <a:extLst>
              <a:ext uri="{FF2B5EF4-FFF2-40B4-BE49-F238E27FC236}">
                <a16:creationId xmlns:a16="http://schemas.microsoft.com/office/drawing/2014/main" id="{48249905-B0EE-4FAE-90A8-EF7CB375F6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05486" y="0"/>
            <a:ext cx="4586514" cy="6858000"/>
          </a:xfrm>
          <a:prstGeom prst="rect">
            <a:avLst/>
          </a:prstGeom>
        </p:spPr>
      </p:pic>
      <p:sp>
        <p:nvSpPr>
          <p:cNvPr id="2" name="Title 1">
            <a:extLst>
              <a:ext uri="{FF2B5EF4-FFF2-40B4-BE49-F238E27FC236}">
                <a16:creationId xmlns:a16="http://schemas.microsoft.com/office/drawing/2014/main" id="{CF5C8E8C-D9FC-4B99-AAFF-A41D54E10F32}"/>
              </a:ext>
            </a:extLst>
          </p:cNvPr>
          <p:cNvSpPr>
            <a:spLocks noGrp="1"/>
          </p:cNvSpPr>
          <p:nvPr>
            <p:ph type="title"/>
          </p:nvPr>
        </p:nvSpPr>
        <p:spPr>
          <a:xfrm>
            <a:off x="1280160" y="263503"/>
            <a:ext cx="6046470" cy="582317"/>
          </a:xfrm>
          <a:prstGeom prst="rect">
            <a:avLst/>
          </a:prstGeom>
        </p:spPr>
        <p:txBody>
          <a:bodyPr/>
          <a:lstStyle>
            <a:lvl1pPr algn="l">
              <a:defRPr/>
            </a:lvl1pPr>
          </a:lstStyle>
          <a:p>
            <a:r>
              <a:rPr lang="en-US"/>
              <a:t>Click to edit Master title style</a:t>
            </a:r>
          </a:p>
        </p:txBody>
      </p:sp>
      <p:sp>
        <p:nvSpPr>
          <p:cNvPr id="4" name="Text Placeholder 3">
            <a:extLst>
              <a:ext uri="{FF2B5EF4-FFF2-40B4-BE49-F238E27FC236}">
                <a16:creationId xmlns:a16="http://schemas.microsoft.com/office/drawing/2014/main" id="{6D22B3D6-342B-4D30-A331-1DD4EB094B93}"/>
              </a:ext>
            </a:extLst>
          </p:cNvPr>
          <p:cNvSpPr>
            <a:spLocks noGrp="1"/>
          </p:cNvSpPr>
          <p:nvPr>
            <p:ph type="body" sz="quarter" idx="10"/>
          </p:nvPr>
        </p:nvSpPr>
        <p:spPr>
          <a:xfrm>
            <a:off x="411163" y="1428750"/>
            <a:ext cx="6915150" cy="4422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2EB075-41FB-4081-9121-98030D830C1C}"/>
              </a:ext>
            </a:extLst>
          </p:cNvPr>
          <p:cNvSpPr txBox="1"/>
          <p:nvPr userDrawn="1"/>
        </p:nvSpPr>
        <p:spPr>
          <a:xfrm>
            <a:off x="11115261" y="6521548"/>
            <a:ext cx="1003852" cy="307777"/>
          </a:xfrm>
          <a:prstGeom prst="rect">
            <a:avLst/>
          </a:prstGeom>
          <a:noFill/>
        </p:spPr>
        <p:txBody>
          <a:bodyPr wrap="square" rtlCol="0">
            <a:spAutoFit/>
          </a:bodyPr>
          <a:lstStyle/>
          <a:p>
            <a:pPr algn="r"/>
            <a:fld id="{F8ED057C-8B50-4D53-86E0-C3D7A5C7378E}" type="slidenum">
              <a:rPr lang="en-US" sz="1400" b="1" i="1" smtClean="0">
                <a:solidFill>
                  <a:schemeClr val="bg1"/>
                </a:solidFill>
              </a:rPr>
              <a:t>‹#›</a:t>
            </a:fld>
            <a:endParaRPr lang="en-US" sz="1400" b="1" i="1">
              <a:solidFill>
                <a:schemeClr val="bg1"/>
              </a:solidFill>
            </a:endParaRPr>
          </a:p>
        </p:txBody>
      </p:sp>
    </p:spTree>
    <p:extLst>
      <p:ext uri="{BB962C8B-B14F-4D97-AF65-F5344CB8AC3E}">
        <p14:creationId xmlns:p14="http://schemas.microsoft.com/office/powerpoint/2010/main" val="305765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946A93B-F526-4664-B5DE-EC19C70D79AF}"/>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accent5"/>
                </a:solidFill>
              </a:rPr>
              <a:t>‹#›</a:t>
            </a:fld>
            <a:endParaRPr lang="en-US" sz="1400" b="1" i="1">
              <a:solidFill>
                <a:schemeClr val="accent5"/>
              </a:solidFill>
            </a:endParaRPr>
          </a:p>
        </p:txBody>
      </p:sp>
      <p:sp>
        <p:nvSpPr>
          <p:cNvPr id="3" name="Flowchart: Manual Input 2">
            <a:extLst>
              <a:ext uri="{FF2B5EF4-FFF2-40B4-BE49-F238E27FC236}">
                <a16:creationId xmlns:a16="http://schemas.microsoft.com/office/drawing/2014/main" id="{3497EA28-4FD8-4C14-9BC4-BFCD738FC413}"/>
              </a:ext>
            </a:extLst>
          </p:cNvPr>
          <p:cNvSpPr/>
          <p:nvPr userDrawn="1"/>
        </p:nvSpPr>
        <p:spPr>
          <a:xfrm rot="5400000">
            <a:off x="-696913" y="696911"/>
            <a:ext cx="6858000" cy="5464177"/>
          </a:xfrm>
          <a:prstGeom prst="flowChartManualInput">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30CE14-7D1A-42FB-9AF6-FB2411CA8E2F}"/>
              </a:ext>
            </a:extLst>
          </p:cNvPr>
          <p:cNvSpPr>
            <a:spLocks noGrp="1"/>
          </p:cNvSpPr>
          <p:nvPr>
            <p:ph type="title"/>
          </p:nvPr>
        </p:nvSpPr>
        <p:spPr>
          <a:xfrm>
            <a:off x="4720590" y="286363"/>
            <a:ext cx="7471410" cy="444369"/>
          </a:xfrm>
          <a:prstGeom prst="rect">
            <a:avLst/>
          </a:prstGeom>
        </p:spPr>
        <p:txBody>
          <a:bodyPr/>
          <a:lstStyle/>
          <a:p>
            <a:r>
              <a:rPr lang="en-US"/>
              <a:t>Click to edit Master title style</a:t>
            </a:r>
          </a:p>
        </p:txBody>
      </p:sp>
      <p:sp>
        <p:nvSpPr>
          <p:cNvPr id="9" name="Text Placeholder 8">
            <a:extLst>
              <a:ext uri="{FF2B5EF4-FFF2-40B4-BE49-F238E27FC236}">
                <a16:creationId xmlns:a16="http://schemas.microsoft.com/office/drawing/2014/main" id="{F8E5D0F2-0BAA-4905-96D7-6C3723D197D9}"/>
              </a:ext>
            </a:extLst>
          </p:cNvPr>
          <p:cNvSpPr>
            <a:spLocks noGrp="1"/>
          </p:cNvSpPr>
          <p:nvPr>
            <p:ph type="body" sz="quarter" idx="10"/>
          </p:nvPr>
        </p:nvSpPr>
        <p:spPr>
          <a:xfrm>
            <a:off x="5635625" y="1314450"/>
            <a:ext cx="6410325" cy="4468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4A55D05-8694-4DDC-9514-148AE994AD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650" y="149698"/>
            <a:ext cx="884464" cy="763512"/>
          </a:xfrm>
          <a:prstGeom prst="rect">
            <a:avLst/>
          </a:prstGeom>
        </p:spPr>
      </p:pic>
    </p:spTree>
    <p:extLst>
      <p:ext uri="{BB962C8B-B14F-4D97-AF65-F5344CB8AC3E}">
        <p14:creationId xmlns:p14="http://schemas.microsoft.com/office/powerpoint/2010/main" val="406875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946A93B-F526-4664-B5DE-EC19C70D79AF}"/>
              </a:ext>
            </a:extLst>
          </p:cNvPr>
          <p:cNvSpPr txBox="1"/>
          <p:nvPr userDrawn="1"/>
        </p:nvSpPr>
        <p:spPr>
          <a:xfrm>
            <a:off x="11042374" y="6492874"/>
            <a:ext cx="1003852" cy="307777"/>
          </a:xfrm>
          <a:prstGeom prst="rect">
            <a:avLst/>
          </a:prstGeom>
          <a:noFill/>
        </p:spPr>
        <p:txBody>
          <a:bodyPr wrap="square" rtlCol="0">
            <a:spAutoFit/>
          </a:bodyPr>
          <a:lstStyle/>
          <a:p>
            <a:pPr algn="r"/>
            <a:fld id="{F8ED057C-8B50-4D53-86E0-C3D7A5C7378E}" type="slidenum">
              <a:rPr lang="en-US" sz="1400" b="1" i="1" smtClean="0">
                <a:solidFill>
                  <a:schemeClr val="accent5"/>
                </a:solidFill>
              </a:rPr>
              <a:t>‹#›</a:t>
            </a:fld>
            <a:endParaRPr lang="en-US" sz="1400" b="1" i="1">
              <a:solidFill>
                <a:schemeClr val="accent5"/>
              </a:solidFill>
            </a:endParaRPr>
          </a:p>
        </p:txBody>
      </p:sp>
      <p:sp>
        <p:nvSpPr>
          <p:cNvPr id="3" name="Flowchart: Manual Input 2">
            <a:extLst>
              <a:ext uri="{FF2B5EF4-FFF2-40B4-BE49-F238E27FC236}">
                <a16:creationId xmlns:a16="http://schemas.microsoft.com/office/drawing/2014/main" id="{3497EA28-4FD8-4C14-9BC4-BFCD738FC413}"/>
              </a:ext>
            </a:extLst>
          </p:cNvPr>
          <p:cNvSpPr/>
          <p:nvPr userDrawn="1"/>
        </p:nvSpPr>
        <p:spPr>
          <a:xfrm rot="5400000">
            <a:off x="-696913" y="696911"/>
            <a:ext cx="6858000" cy="5464177"/>
          </a:xfrm>
          <a:prstGeom prst="flowChartManualInpu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30CE14-7D1A-42FB-9AF6-FB2411CA8E2F}"/>
              </a:ext>
            </a:extLst>
          </p:cNvPr>
          <p:cNvSpPr>
            <a:spLocks noGrp="1"/>
          </p:cNvSpPr>
          <p:nvPr>
            <p:ph type="title"/>
          </p:nvPr>
        </p:nvSpPr>
        <p:spPr>
          <a:xfrm>
            <a:off x="4720590" y="286363"/>
            <a:ext cx="7471410" cy="444369"/>
          </a:xfrm>
          <a:prstGeom prst="rect">
            <a:avLst/>
          </a:prstGeom>
        </p:spPr>
        <p:txBody>
          <a:bodyPr/>
          <a:lstStyle/>
          <a:p>
            <a:r>
              <a:rPr lang="en-US"/>
              <a:t>Click to edit Master title style</a:t>
            </a:r>
          </a:p>
        </p:txBody>
      </p:sp>
      <p:sp>
        <p:nvSpPr>
          <p:cNvPr id="9" name="Text Placeholder 8">
            <a:extLst>
              <a:ext uri="{FF2B5EF4-FFF2-40B4-BE49-F238E27FC236}">
                <a16:creationId xmlns:a16="http://schemas.microsoft.com/office/drawing/2014/main" id="{F8E5D0F2-0BAA-4905-96D7-6C3723D197D9}"/>
              </a:ext>
            </a:extLst>
          </p:cNvPr>
          <p:cNvSpPr>
            <a:spLocks noGrp="1"/>
          </p:cNvSpPr>
          <p:nvPr>
            <p:ph type="body" sz="quarter" idx="10"/>
          </p:nvPr>
        </p:nvSpPr>
        <p:spPr>
          <a:xfrm>
            <a:off x="5635625" y="1314450"/>
            <a:ext cx="6410325" cy="4468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4A55D05-8694-4DDC-9514-148AE994AD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650" y="149698"/>
            <a:ext cx="884464" cy="763512"/>
          </a:xfrm>
          <a:prstGeom prst="rect">
            <a:avLst/>
          </a:prstGeom>
        </p:spPr>
      </p:pic>
    </p:spTree>
    <p:extLst>
      <p:ext uri="{BB962C8B-B14F-4D97-AF65-F5344CB8AC3E}">
        <p14:creationId xmlns:p14="http://schemas.microsoft.com/office/powerpoint/2010/main" val="53758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B79B37F-D634-4CE8-A1F4-244FEA84066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98437" y="155737"/>
            <a:ext cx="819164" cy="707402"/>
          </a:xfrm>
          <a:prstGeom prst="rect">
            <a:avLst/>
          </a:prstGeom>
        </p:spPr>
      </p:pic>
      <p:grpSp>
        <p:nvGrpSpPr>
          <p:cNvPr id="13" name="Group 12">
            <a:extLst>
              <a:ext uri="{FF2B5EF4-FFF2-40B4-BE49-F238E27FC236}">
                <a16:creationId xmlns:a16="http://schemas.microsoft.com/office/drawing/2014/main" id="{20B02883-FC09-4176-94A4-73F80B60D982}"/>
              </a:ext>
            </a:extLst>
          </p:cNvPr>
          <p:cNvGrpSpPr/>
          <p:nvPr userDrawn="1"/>
        </p:nvGrpSpPr>
        <p:grpSpPr>
          <a:xfrm>
            <a:off x="2216427" y="638278"/>
            <a:ext cx="6917635" cy="5581444"/>
            <a:chOff x="2176670" y="1483104"/>
            <a:chExt cx="6917635" cy="5550958"/>
          </a:xfrm>
        </p:grpSpPr>
        <p:sp>
          <p:nvSpPr>
            <p:cNvPr id="2" name="Rectangle: Rounded Corners 1">
              <a:extLst>
                <a:ext uri="{FF2B5EF4-FFF2-40B4-BE49-F238E27FC236}">
                  <a16:creationId xmlns:a16="http://schemas.microsoft.com/office/drawing/2014/main" id="{7964F0B9-3CB1-42C1-ABDB-B41259D345F8}"/>
                </a:ext>
              </a:extLst>
            </p:cNvPr>
            <p:cNvSpPr/>
            <p:nvPr userDrawn="1"/>
          </p:nvSpPr>
          <p:spPr>
            <a:xfrm>
              <a:off x="4094921" y="1483104"/>
              <a:ext cx="2782957" cy="8249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Program Manager</a:t>
              </a:r>
            </a:p>
            <a:p>
              <a:pPr algn="ctr"/>
              <a:r>
                <a:rPr lang="en-US"/>
                <a:t>Russ Owens, PMP, PE</a:t>
              </a:r>
            </a:p>
          </p:txBody>
        </p:sp>
        <p:sp>
          <p:nvSpPr>
            <p:cNvPr id="6" name="Rectangle: Rounded Corners 5">
              <a:extLst>
                <a:ext uri="{FF2B5EF4-FFF2-40B4-BE49-F238E27FC236}">
                  <a16:creationId xmlns:a16="http://schemas.microsoft.com/office/drawing/2014/main" id="{BCF364AB-3FC2-4704-8F5E-6BBFD02BB847}"/>
                </a:ext>
              </a:extLst>
            </p:cNvPr>
            <p:cNvSpPr/>
            <p:nvPr userDrawn="1"/>
          </p:nvSpPr>
          <p:spPr>
            <a:xfrm>
              <a:off x="4134679" y="2595769"/>
              <a:ext cx="2703443" cy="8249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Principal Investigator</a:t>
              </a:r>
            </a:p>
            <a:p>
              <a:pPr algn="ctr"/>
              <a:r>
                <a:rPr lang="en-US" sz="1800" b="0"/>
                <a:t>Ziga Ivanic, PMP, PE</a:t>
              </a:r>
            </a:p>
          </p:txBody>
        </p:sp>
        <p:sp>
          <p:nvSpPr>
            <p:cNvPr id="8" name="Rectangle: Rounded Corners 7">
              <a:extLst>
                <a:ext uri="{FF2B5EF4-FFF2-40B4-BE49-F238E27FC236}">
                  <a16:creationId xmlns:a16="http://schemas.microsoft.com/office/drawing/2014/main" id="{92B19D57-B056-48CB-BB07-DE65E495086C}"/>
                </a:ext>
              </a:extLst>
            </p:cNvPr>
            <p:cNvSpPr/>
            <p:nvPr userDrawn="1"/>
          </p:nvSpPr>
          <p:spPr>
            <a:xfrm>
              <a:off x="2430116" y="3802547"/>
              <a:ext cx="2615184" cy="8249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Task 1 Lead</a:t>
              </a:r>
            </a:p>
            <a:p>
              <a:pPr algn="ctr"/>
              <a:r>
                <a:rPr lang="en-US"/>
                <a:t>Ryan </a:t>
              </a:r>
              <a:r>
                <a:rPr lang="en-US" err="1"/>
                <a:t>Bodanyi</a:t>
              </a:r>
              <a:endParaRPr lang="en-US"/>
            </a:p>
          </p:txBody>
        </p:sp>
        <p:sp>
          <p:nvSpPr>
            <p:cNvPr id="9" name="Rectangle: Rounded Corners 8">
              <a:extLst>
                <a:ext uri="{FF2B5EF4-FFF2-40B4-BE49-F238E27FC236}">
                  <a16:creationId xmlns:a16="http://schemas.microsoft.com/office/drawing/2014/main" id="{3AE1BED4-F51E-421B-9DF2-E180AD56AB3C}"/>
                </a:ext>
              </a:extLst>
            </p:cNvPr>
            <p:cNvSpPr/>
            <p:nvPr userDrawn="1"/>
          </p:nvSpPr>
          <p:spPr>
            <a:xfrm>
              <a:off x="5854148" y="3802547"/>
              <a:ext cx="2613991" cy="8249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Task 2 Lead</a:t>
              </a:r>
            </a:p>
            <a:p>
              <a:pPr algn="ctr"/>
              <a:r>
                <a:rPr lang="en-US"/>
                <a:t>Ewan Pritchard, </a:t>
              </a:r>
              <a:r>
                <a:rPr lang="en-US" err="1"/>
                <a:t>Ph.D</a:t>
              </a:r>
              <a:r>
                <a:rPr lang="en-US"/>
                <a:t>, PE</a:t>
              </a:r>
            </a:p>
          </p:txBody>
        </p:sp>
        <p:sp>
          <p:nvSpPr>
            <p:cNvPr id="10" name="Rectangle: Rounded Corners 9">
              <a:extLst>
                <a:ext uri="{FF2B5EF4-FFF2-40B4-BE49-F238E27FC236}">
                  <a16:creationId xmlns:a16="http://schemas.microsoft.com/office/drawing/2014/main" id="{1DBF1FFB-748A-474D-915A-E643ADC587FC}"/>
                </a:ext>
              </a:extLst>
            </p:cNvPr>
            <p:cNvSpPr/>
            <p:nvPr userDrawn="1"/>
          </p:nvSpPr>
          <p:spPr>
            <a:xfrm>
              <a:off x="2176670" y="5092772"/>
              <a:ext cx="6917635" cy="194129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Support Staff</a:t>
              </a:r>
            </a:p>
            <a:p>
              <a:pPr algn="l"/>
              <a:r>
                <a:rPr lang="en-US"/>
                <a:t>Roles?		Katherine Bannon, Matt </a:t>
              </a:r>
              <a:r>
                <a:rPr lang="en-US" err="1"/>
                <a:t>VanSlyke</a:t>
              </a:r>
              <a:endParaRPr lang="en-US"/>
            </a:p>
            <a:p>
              <a:pPr algn="l"/>
              <a:r>
                <a:rPr lang="en-US"/>
                <a:t>		Cameron Rainey , William Batten</a:t>
              </a:r>
            </a:p>
            <a:p>
              <a:pPr algn="l"/>
              <a:r>
                <a:rPr lang="en-US"/>
                <a:t>Data Analysis: 	Tyler Evans, Yash Pavuluri </a:t>
              </a:r>
            </a:p>
            <a:p>
              <a:pPr algn="l"/>
              <a:r>
                <a:rPr lang="en-US"/>
                <a:t>Technical Editing:	Phoebe  Brown           </a:t>
              </a:r>
            </a:p>
            <a:p>
              <a:pPr algn="l"/>
              <a:r>
                <a:rPr lang="en-US"/>
                <a:t>Graphics:		Julie Chappell, Tommy Finamore</a:t>
              </a:r>
            </a:p>
          </p:txBody>
        </p:sp>
        <p:sp>
          <p:nvSpPr>
            <p:cNvPr id="11" name="Rectangle: Rounded Corners 10">
              <a:extLst>
                <a:ext uri="{FF2B5EF4-FFF2-40B4-BE49-F238E27FC236}">
                  <a16:creationId xmlns:a16="http://schemas.microsoft.com/office/drawing/2014/main" id="{BDEF04E2-4A2E-4C77-A48A-F74BA84AC115}"/>
                </a:ext>
              </a:extLst>
            </p:cNvPr>
            <p:cNvSpPr/>
            <p:nvPr userDrawn="1"/>
          </p:nvSpPr>
          <p:spPr>
            <a:xfrm>
              <a:off x="7348331" y="1732722"/>
              <a:ext cx="1745974" cy="127552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SME</a:t>
              </a:r>
            </a:p>
            <a:p>
              <a:pPr algn="ctr"/>
              <a:r>
                <a:rPr lang="en-US" sz="1600"/>
                <a:t>Kevin Wood</a:t>
              </a:r>
            </a:p>
            <a:p>
              <a:pPr algn="ctr"/>
              <a:r>
                <a:rPr lang="en-US" sz="1600"/>
                <a:t>Jason Greenblatt</a:t>
              </a:r>
            </a:p>
            <a:p>
              <a:pPr algn="ctr"/>
              <a:r>
                <a:rPr lang="en-US" sz="1600"/>
                <a:t>Bryan Roy</a:t>
              </a:r>
            </a:p>
          </p:txBody>
        </p:sp>
      </p:grpSp>
    </p:spTree>
    <p:extLst>
      <p:ext uri="{BB962C8B-B14F-4D97-AF65-F5344CB8AC3E}">
        <p14:creationId xmlns:p14="http://schemas.microsoft.com/office/powerpoint/2010/main" val="30170290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3" r:id="rId4"/>
    <p:sldLayoutId id="2147483657" r:id="rId5"/>
    <p:sldLayoutId id="2147483654" r:id="rId6"/>
    <p:sldLayoutId id="2147483660" r:id="rId7"/>
    <p:sldLayoutId id="2147483659" r:id="rId8"/>
    <p:sldLayoutId id="2147483655" r:id="rId9"/>
    <p:sldLayoutId id="2147483661" r:id="rId10"/>
    <p:sldLayoutId id="2147483656" r:id="rId11"/>
  </p:sldLayoutIdLst>
  <p:hf sldNum="0" hdr="0" ftr="0" dt="0"/>
  <p:txStyles>
    <p:titleStyle>
      <a:lvl1pPr algn="ctr"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7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mailto:rowens@energetics.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A0D8-1402-4FD0-9FB9-69D3E61C5504}"/>
              </a:ext>
            </a:extLst>
          </p:cNvPr>
          <p:cNvSpPr>
            <a:spLocks noGrp="1"/>
          </p:cNvSpPr>
          <p:nvPr>
            <p:ph type="ctrTitle"/>
          </p:nvPr>
        </p:nvSpPr>
        <p:spPr>
          <a:xfrm>
            <a:off x="0" y="3828702"/>
            <a:ext cx="6096000" cy="2572097"/>
          </a:xfrm>
        </p:spPr>
        <p:txBody>
          <a:bodyPr>
            <a:normAutofit/>
          </a:bodyPr>
          <a:lstStyle/>
          <a:p>
            <a:r>
              <a:rPr lang="en-US"/>
              <a:t>Fleet Electrification</a:t>
            </a:r>
            <a:br>
              <a:rPr lang="en-US"/>
            </a:br>
            <a:r>
              <a:rPr lang="en-US"/>
              <a:t>Data Analysis Examples</a:t>
            </a:r>
            <a:br>
              <a:rPr lang="en-US"/>
            </a:br>
            <a:br>
              <a:rPr lang="en-US"/>
            </a:br>
            <a:r>
              <a:rPr lang="en-US"/>
              <a:t>January 2023</a:t>
            </a:r>
          </a:p>
        </p:txBody>
      </p:sp>
    </p:spTree>
    <p:extLst>
      <p:ext uri="{BB962C8B-B14F-4D97-AF65-F5344CB8AC3E}">
        <p14:creationId xmlns:p14="http://schemas.microsoft.com/office/powerpoint/2010/main" val="288921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09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904353"/>
            <a:ext cx="10974396" cy="5194444"/>
          </a:xfrm>
        </p:spPr>
        <p:txBody>
          <a:bodyPr/>
          <a:lstStyle/>
          <a:p>
            <a:pPr marL="0" indent="0">
              <a:buNone/>
            </a:pPr>
            <a:r>
              <a:rPr lang="en-US">
                <a:solidFill>
                  <a:schemeClr val="accent6">
                    <a:lumMod val="75000"/>
                  </a:schemeClr>
                </a:solidFill>
              </a:rPr>
              <a:t>Energetics was asked by Metropolitan Energy Center to provide examples illustrating the type of analysis that will be part of the Lawrence, KS fleet assessment project the firms are collaborating on. The following examples are excerpts from previous projects Energetics has completed. </a:t>
            </a:r>
          </a:p>
          <a:p>
            <a:pPr marL="0" indent="0">
              <a:buNone/>
            </a:pPr>
            <a:r>
              <a:rPr lang="en-US">
                <a:solidFill>
                  <a:schemeClr val="accent6">
                    <a:lumMod val="75000"/>
                  </a:schemeClr>
                </a:solidFill>
              </a:rPr>
              <a:t>These examples are meant to be generally representative of the analysis typically involved in fleet transition/electrification projects of this nature. They are not intended to imply an exact match with the needs of the Lawrence, KS project. </a:t>
            </a:r>
          </a:p>
          <a:p>
            <a:pPr marL="0" indent="0">
              <a:buNone/>
            </a:pPr>
            <a:r>
              <a:rPr lang="en-US">
                <a:solidFill>
                  <a:schemeClr val="accent6">
                    <a:lumMod val="75000"/>
                  </a:schemeClr>
                </a:solidFill>
              </a:rPr>
              <a:t>The analysis provided in this project will be guided by the agreed upon Scope of Work. </a:t>
            </a:r>
          </a:p>
          <a:p>
            <a:pPr marL="0" indent="0">
              <a:buNone/>
            </a:pPr>
            <a:r>
              <a:rPr lang="en-US">
                <a:solidFill>
                  <a:schemeClr val="accent6">
                    <a:lumMod val="75000"/>
                  </a:schemeClr>
                </a:solidFill>
              </a:rPr>
              <a:t>Questions and comments should be directed to:</a:t>
            </a:r>
          </a:p>
          <a:p>
            <a:pPr marL="0" indent="0">
              <a:buNone/>
            </a:pPr>
            <a:r>
              <a:rPr lang="en-US">
                <a:solidFill>
                  <a:schemeClr val="accent6">
                    <a:lumMod val="75000"/>
                  </a:schemeClr>
                </a:solidFill>
              </a:rPr>
              <a:t>Russ Owens, Program Manager, at </a:t>
            </a:r>
            <a:r>
              <a:rPr lang="en-US">
                <a:solidFill>
                  <a:schemeClr val="accent6">
                    <a:lumMod val="75000"/>
                  </a:schemeClr>
                </a:solidFill>
                <a:hlinkClick r:id="rId2"/>
              </a:rPr>
              <a:t>rowens@energetics.com</a:t>
            </a:r>
            <a:r>
              <a:rPr lang="en-US">
                <a:solidFill>
                  <a:schemeClr val="accent6">
                    <a:lumMod val="75000"/>
                  </a:schemeClr>
                </a:solidFill>
              </a:rPr>
              <a:t> </a:t>
            </a: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Disclaimer</a:t>
            </a:r>
          </a:p>
        </p:txBody>
      </p:sp>
    </p:spTree>
    <p:extLst>
      <p:ext uri="{BB962C8B-B14F-4D97-AF65-F5344CB8AC3E}">
        <p14:creationId xmlns:p14="http://schemas.microsoft.com/office/powerpoint/2010/main" val="163045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1348721"/>
            <a:ext cx="3874451" cy="5228612"/>
          </a:xfrm>
        </p:spPr>
        <p:txBody>
          <a:bodyPr/>
          <a:lstStyle/>
          <a:p>
            <a:r>
              <a:rPr lang="en-US">
                <a:solidFill>
                  <a:schemeClr val="accent6">
                    <a:lumMod val="75000"/>
                  </a:schemeClr>
                </a:solidFill>
              </a:rPr>
              <a:t>Collect vehicle inventory lists from all departments and divisions with responsibility for maintenance and operation of fleet vehicles</a:t>
            </a: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Fleet Inventory Consolidation</a:t>
            </a:r>
          </a:p>
        </p:txBody>
      </p:sp>
      <p:pic>
        <p:nvPicPr>
          <p:cNvPr id="7" name="Picture 6">
            <a:extLst>
              <a:ext uri="{FF2B5EF4-FFF2-40B4-BE49-F238E27FC236}">
                <a16:creationId xmlns:a16="http://schemas.microsoft.com/office/drawing/2014/main" id="{F5B4EBA2-B313-2FB0-4AA4-792C7351E20B}"/>
              </a:ext>
            </a:extLst>
          </p:cNvPr>
          <p:cNvPicPr>
            <a:picLocks noChangeAspect="1"/>
          </p:cNvPicPr>
          <p:nvPr/>
        </p:nvPicPr>
        <p:blipFill rotWithShape="1">
          <a:blip r:embed="rId2"/>
          <a:srcRect b="56350"/>
          <a:stretch/>
        </p:blipFill>
        <p:spPr>
          <a:xfrm>
            <a:off x="4448323" y="1348721"/>
            <a:ext cx="7317434" cy="995646"/>
          </a:xfrm>
          <a:prstGeom prst="rect">
            <a:avLst/>
          </a:prstGeom>
        </p:spPr>
      </p:pic>
      <p:sp>
        <p:nvSpPr>
          <p:cNvPr id="8" name="Text Placeholder 4">
            <a:extLst>
              <a:ext uri="{FF2B5EF4-FFF2-40B4-BE49-F238E27FC236}">
                <a16:creationId xmlns:a16="http://schemas.microsoft.com/office/drawing/2014/main" id="{3B4B7E70-AE0E-D265-4949-4AD57D6D9A59}"/>
              </a:ext>
            </a:extLst>
          </p:cNvPr>
          <p:cNvSpPr txBox="1">
            <a:spLocks/>
          </p:cNvSpPr>
          <p:nvPr/>
        </p:nvSpPr>
        <p:spPr>
          <a:xfrm>
            <a:off x="4448323" y="904353"/>
            <a:ext cx="3208521" cy="351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7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6">
                    <a:lumMod val="75000"/>
                  </a:schemeClr>
                </a:solidFill>
              </a:rPr>
              <a:t>Department #1 Vehicle List</a:t>
            </a:r>
          </a:p>
        </p:txBody>
      </p:sp>
      <p:sp>
        <p:nvSpPr>
          <p:cNvPr id="9" name="Text Placeholder 4">
            <a:extLst>
              <a:ext uri="{FF2B5EF4-FFF2-40B4-BE49-F238E27FC236}">
                <a16:creationId xmlns:a16="http://schemas.microsoft.com/office/drawing/2014/main" id="{10FCC39A-4E2A-3984-E540-0F4D2F7E149A}"/>
              </a:ext>
            </a:extLst>
          </p:cNvPr>
          <p:cNvSpPr txBox="1">
            <a:spLocks/>
          </p:cNvSpPr>
          <p:nvPr/>
        </p:nvSpPr>
        <p:spPr>
          <a:xfrm>
            <a:off x="4448323" y="2437044"/>
            <a:ext cx="3208521" cy="351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7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6">
                    <a:lumMod val="75000"/>
                  </a:schemeClr>
                </a:solidFill>
              </a:rPr>
              <a:t>Department #2 Vehicle List</a:t>
            </a:r>
          </a:p>
        </p:txBody>
      </p:sp>
      <p:pic>
        <p:nvPicPr>
          <p:cNvPr id="11" name="Picture 10">
            <a:extLst>
              <a:ext uri="{FF2B5EF4-FFF2-40B4-BE49-F238E27FC236}">
                <a16:creationId xmlns:a16="http://schemas.microsoft.com/office/drawing/2014/main" id="{9490E536-67FC-333D-AAFF-3C458CA8BC41}"/>
              </a:ext>
            </a:extLst>
          </p:cNvPr>
          <p:cNvPicPr>
            <a:picLocks noChangeAspect="1"/>
          </p:cNvPicPr>
          <p:nvPr/>
        </p:nvPicPr>
        <p:blipFill>
          <a:blip r:embed="rId3"/>
          <a:stretch>
            <a:fillRect/>
          </a:stretch>
        </p:blipFill>
        <p:spPr>
          <a:xfrm>
            <a:off x="4448321" y="2881412"/>
            <a:ext cx="7317434" cy="1320384"/>
          </a:xfrm>
          <a:prstGeom prst="rect">
            <a:avLst/>
          </a:prstGeom>
        </p:spPr>
      </p:pic>
      <p:sp>
        <p:nvSpPr>
          <p:cNvPr id="12" name="Text Placeholder 4">
            <a:extLst>
              <a:ext uri="{FF2B5EF4-FFF2-40B4-BE49-F238E27FC236}">
                <a16:creationId xmlns:a16="http://schemas.microsoft.com/office/drawing/2014/main" id="{BC0B40E1-A431-9C15-9226-08E3F179B8EB}"/>
              </a:ext>
            </a:extLst>
          </p:cNvPr>
          <p:cNvSpPr txBox="1">
            <a:spLocks/>
          </p:cNvSpPr>
          <p:nvPr/>
        </p:nvSpPr>
        <p:spPr>
          <a:xfrm>
            <a:off x="4448322" y="4284964"/>
            <a:ext cx="3208521" cy="351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7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6">
                    <a:lumMod val="75000"/>
                  </a:schemeClr>
                </a:solidFill>
              </a:rPr>
              <a:t>Department #3 Vehicle List</a:t>
            </a:r>
          </a:p>
        </p:txBody>
      </p:sp>
      <p:pic>
        <p:nvPicPr>
          <p:cNvPr id="14" name="Picture 13">
            <a:extLst>
              <a:ext uri="{FF2B5EF4-FFF2-40B4-BE49-F238E27FC236}">
                <a16:creationId xmlns:a16="http://schemas.microsoft.com/office/drawing/2014/main" id="{D9AE6299-37B8-F3BB-C5BA-98FBDB605EFC}"/>
              </a:ext>
            </a:extLst>
          </p:cNvPr>
          <p:cNvPicPr>
            <a:picLocks noChangeAspect="1"/>
          </p:cNvPicPr>
          <p:nvPr/>
        </p:nvPicPr>
        <p:blipFill rotWithShape="1">
          <a:blip r:embed="rId4"/>
          <a:srcRect b="30405"/>
          <a:stretch/>
        </p:blipFill>
        <p:spPr>
          <a:xfrm>
            <a:off x="4448321" y="4688717"/>
            <a:ext cx="7317433" cy="1533124"/>
          </a:xfrm>
          <a:prstGeom prst="rect">
            <a:avLst/>
          </a:prstGeom>
        </p:spPr>
      </p:pic>
    </p:spTree>
    <p:extLst>
      <p:ext uri="{BB962C8B-B14F-4D97-AF65-F5344CB8AC3E}">
        <p14:creationId xmlns:p14="http://schemas.microsoft.com/office/powerpoint/2010/main" val="197092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904352"/>
            <a:ext cx="11438259" cy="963359"/>
          </a:xfrm>
        </p:spPr>
        <p:txBody>
          <a:bodyPr/>
          <a:lstStyle/>
          <a:p>
            <a:r>
              <a:rPr lang="en-US">
                <a:solidFill>
                  <a:schemeClr val="accent6">
                    <a:lumMod val="75000"/>
                  </a:schemeClr>
                </a:solidFill>
              </a:rPr>
              <a:t>Combine lists into a comprehensive fleet inventory that can be more easily updated and analyzed</a:t>
            </a: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Fleet Inventory Consolidation</a:t>
            </a:r>
          </a:p>
        </p:txBody>
      </p:sp>
      <p:pic>
        <p:nvPicPr>
          <p:cNvPr id="3" name="Picture 2">
            <a:extLst>
              <a:ext uri="{FF2B5EF4-FFF2-40B4-BE49-F238E27FC236}">
                <a16:creationId xmlns:a16="http://schemas.microsoft.com/office/drawing/2014/main" id="{72179FFE-085C-1CEB-8B3D-74FC4CC8DB30}"/>
              </a:ext>
            </a:extLst>
          </p:cNvPr>
          <p:cNvPicPr>
            <a:picLocks noChangeAspect="1"/>
          </p:cNvPicPr>
          <p:nvPr/>
        </p:nvPicPr>
        <p:blipFill rotWithShape="1">
          <a:blip r:embed="rId2"/>
          <a:srcRect t="701"/>
          <a:stretch/>
        </p:blipFill>
        <p:spPr>
          <a:xfrm>
            <a:off x="327498" y="2306971"/>
            <a:ext cx="11537004" cy="3146541"/>
          </a:xfrm>
          <a:prstGeom prst="rect">
            <a:avLst/>
          </a:prstGeom>
        </p:spPr>
      </p:pic>
    </p:spTree>
    <p:extLst>
      <p:ext uri="{BB962C8B-B14F-4D97-AF65-F5344CB8AC3E}">
        <p14:creationId xmlns:p14="http://schemas.microsoft.com/office/powerpoint/2010/main" val="241934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1124125"/>
            <a:ext cx="3874451" cy="5453208"/>
          </a:xfrm>
        </p:spPr>
        <p:txBody>
          <a:bodyPr/>
          <a:lstStyle/>
          <a:p>
            <a:r>
              <a:rPr lang="en-US" sz="1800">
                <a:solidFill>
                  <a:schemeClr val="accent6">
                    <a:lumMod val="75000"/>
                  </a:schemeClr>
                </a:solidFill>
                <a:effectLst/>
                <a:latin typeface="Calibri" panose="020F0502020204030204" pitchFamily="34" charset="0"/>
                <a:ea typeface="Times New Roman" panose="02020603050405020304" pitchFamily="18" charset="0"/>
              </a:rPr>
              <a:t>Energetics uses information gathered while refining the fleet inventory to evaluate the potential deployment of electric vehicles (EVs) for all vehicles classes within the fleet</a:t>
            </a:r>
          </a:p>
          <a:p>
            <a:r>
              <a:rPr lang="en-US" sz="1800">
                <a:solidFill>
                  <a:schemeClr val="accent6">
                    <a:lumMod val="75000"/>
                  </a:schemeClr>
                </a:solidFill>
                <a:effectLst/>
                <a:latin typeface="Calibri" panose="020F0502020204030204" pitchFamily="34" charset="0"/>
                <a:ea typeface="Times New Roman" panose="02020603050405020304" pitchFamily="18" charset="0"/>
              </a:rPr>
              <a:t>The EV market is expanding and changing rapidly as manufacturers continue to release new models</a:t>
            </a:r>
            <a:endParaRPr lang="en-US" sz="1800">
              <a:solidFill>
                <a:schemeClr val="accent6">
                  <a:lumMod val="75000"/>
                </a:schemeClr>
              </a:solidFill>
            </a:endParaRPr>
          </a:p>
          <a:p>
            <a:r>
              <a:rPr lang="en-US" sz="1800">
                <a:solidFill>
                  <a:schemeClr val="accent6">
                    <a:lumMod val="75000"/>
                  </a:schemeClr>
                </a:solidFill>
                <a:effectLst/>
                <a:latin typeface="Calibri" panose="020F0502020204030204" pitchFamily="34" charset="0"/>
                <a:ea typeface="Times New Roman" panose="02020603050405020304" pitchFamily="18" charset="0"/>
              </a:rPr>
              <a:t>The vehicle options presented are representative of vehicles immediately available and anticipated within a reasonable timeframe</a:t>
            </a:r>
          </a:p>
          <a:p>
            <a:r>
              <a:rPr lang="en-US" sz="1800">
                <a:solidFill>
                  <a:schemeClr val="accent6">
                    <a:lumMod val="75000"/>
                  </a:schemeClr>
                </a:solidFill>
                <a:latin typeface="Calibri" panose="020F0502020204030204" pitchFamily="34" charset="0"/>
                <a:ea typeface="Times New Roman" panose="02020603050405020304" pitchFamily="18" charset="0"/>
              </a:rPr>
              <a:t>A vehicle matrix includes EVs that </a:t>
            </a:r>
            <a:r>
              <a:rPr lang="en-US" sz="1800">
                <a:solidFill>
                  <a:schemeClr val="accent6">
                    <a:lumMod val="75000"/>
                  </a:schemeClr>
                </a:solidFill>
                <a:effectLst/>
                <a:latin typeface="Calibri" panose="020F0502020204030204" pitchFamily="34" charset="0"/>
                <a:ea typeface="Times New Roman" panose="02020603050405020304" pitchFamily="18" charset="0"/>
              </a:rPr>
              <a:t>match the use requirements of current fleet vehicles</a:t>
            </a: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Electric Vehicle Market Availability Analysis</a:t>
            </a:r>
          </a:p>
        </p:txBody>
      </p:sp>
      <p:pic>
        <p:nvPicPr>
          <p:cNvPr id="3" name="Picture 2">
            <a:extLst>
              <a:ext uri="{FF2B5EF4-FFF2-40B4-BE49-F238E27FC236}">
                <a16:creationId xmlns:a16="http://schemas.microsoft.com/office/drawing/2014/main" id="{BA5240FB-63A7-557B-3200-26AA8FD2E158}"/>
              </a:ext>
            </a:extLst>
          </p:cNvPr>
          <p:cNvPicPr>
            <a:picLocks noChangeAspect="1"/>
          </p:cNvPicPr>
          <p:nvPr/>
        </p:nvPicPr>
        <p:blipFill>
          <a:blip r:embed="rId2"/>
          <a:stretch>
            <a:fillRect/>
          </a:stretch>
        </p:blipFill>
        <p:spPr>
          <a:xfrm>
            <a:off x="5020768" y="800978"/>
            <a:ext cx="5934936" cy="5879727"/>
          </a:xfrm>
          <a:prstGeom prst="rect">
            <a:avLst/>
          </a:prstGeom>
        </p:spPr>
      </p:pic>
    </p:spTree>
    <p:extLst>
      <p:ext uri="{BB962C8B-B14F-4D97-AF65-F5344CB8AC3E}">
        <p14:creationId xmlns:p14="http://schemas.microsoft.com/office/powerpoint/2010/main" val="341898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B93E0-48C3-5B8A-7C98-08B982D13226}"/>
              </a:ext>
            </a:extLst>
          </p:cNvPr>
          <p:cNvPicPr>
            <a:picLocks noChangeAspect="1"/>
          </p:cNvPicPr>
          <p:nvPr/>
        </p:nvPicPr>
        <p:blipFill>
          <a:blip r:embed="rId2"/>
          <a:stretch>
            <a:fillRect/>
          </a:stretch>
        </p:blipFill>
        <p:spPr>
          <a:xfrm>
            <a:off x="553402" y="4629752"/>
            <a:ext cx="3968351" cy="2098785"/>
          </a:xfrm>
          <a:prstGeom prst="rect">
            <a:avLst/>
          </a:prstGeom>
        </p:spPr>
      </p:pic>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904352"/>
            <a:ext cx="4176736" cy="5672981"/>
          </a:xfrm>
        </p:spPr>
        <p:txBody>
          <a:bodyPr/>
          <a:lstStyle/>
          <a:p>
            <a:r>
              <a:rPr lang="en-US" sz="1800">
                <a:solidFill>
                  <a:schemeClr val="accent6">
                    <a:lumMod val="75000"/>
                  </a:schemeClr>
                </a:solidFill>
                <a:effectLst/>
                <a:latin typeface="Calibri" panose="020F0502020204030204" pitchFamily="34" charset="0"/>
                <a:ea typeface="Times New Roman" panose="02020603050405020304" pitchFamily="18" charset="0"/>
              </a:rPr>
              <a:t>Energetics evaluates fleet vehicle parking locations, policies,</a:t>
            </a:r>
            <a:r>
              <a:rPr lang="en-US" sz="1800">
                <a:solidFill>
                  <a:schemeClr val="accent6">
                    <a:lumMod val="75000"/>
                  </a:schemeClr>
                </a:solidFill>
                <a:latin typeface="Calibri" panose="020F0502020204030204" pitchFamily="34" charset="0"/>
                <a:ea typeface="Times New Roman" panose="02020603050405020304" pitchFamily="18" charset="0"/>
              </a:rPr>
              <a:t> and procedures to develop an assessment of the charging infrastructure investment required to support the transition to EVs</a:t>
            </a:r>
            <a:endParaRPr lang="en-US" sz="1800">
              <a:solidFill>
                <a:schemeClr val="accent6">
                  <a:lumMod val="75000"/>
                </a:schemeClr>
              </a:solidFill>
              <a:effectLst/>
              <a:latin typeface="Calibri" panose="020F0502020204030204" pitchFamily="34" charset="0"/>
              <a:ea typeface="Times New Roman" panose="02020603050405020304" pitchFamily="18" charset="0"/>
            </a:endParaRPr>
          </a:p>
          <a:p>
            <a:r>
              <a:rPr lang="en-US" sz="1800">
                <a:solidFill>
                  <a:schemeClr val="accent6">
                    <a:lumMod val="75000"/>
                  </a:schemeClr>
                </a:solidFill>
                <a:latin typeface="Calibri" panose="020F0502020204030204" pitchFamily="34" charset="0"/>
                <a:ea typeface="Times New Roman" panose="02020603050405020304" pitchFamily="18" charset="0"/>
              </a:rPr>
              <a:t>Specific charging infrastructure equipment options are evaluated and explained to provide options for investment</a:t>
            </a:r>
          </a:p>
          <a:p>
            <a:r>
              <a:rPr lang="en-US" sz="1800">
                <a:solidFill>
                  <a:schemeClr val="accent6">
                    <a:lumMod val="75000"/>
                  </a:schemeClr>
                </a:solidFill>
                <a:latin typeface="Calibri" panose="020F0502020204030204" pitchFamily="34" charset="0"/>
                <a:ea typeface="Times New Roman" panose="02020603050405020304" pitchFamily="18" charset="0"/>
              </a:rPr>
              <a:t>Cost estimates are developed to guide capital planning and budgeting to support efficient EV charging infrastructure planning, procurement, and installation</a:t>
            </a:r>
            <a:endParaRPr lang="en-US" sz="1800">
              <a:solidFill>
                <a:schemeClr val="accent6">
                  <a:lumMod val="75000"/>
                </a:schemeClr>
              </a:solidFill>
            </a:endParaRP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Electric Vehicle Charging Infrastructure Needs Assessment</a:t>
            </a:r>
          </a:p>
        </p:txBody>
      </p:sp>
      <p:pic>
        <p:nvPicPr>
          <p:cNvPr id="8" name="Picture 7">
            <a:extLst>
              <a:ext uri="{FF2B5EF4-FFF2-40B4-BE49-F238E27FC236}">
                <a16:creationId xmlns:a16="http://schemas.microsoft.com/office/drawing/2014/main" id="{A86160C2-61A2-9A12-0CE6-BB5DE3ABCC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4047" y="1504785"/>
            <a:ext cx="4253889" cy="3252039"/>
          </a:xfrm>
          <a:prstGeom prst="rect">
            <a:avLst/>
          </a:prstGeom>
        </p:spPr>
      </p:pic>
      <p:pic>
        <p:nvPicPr>
          <p:cNvPr id="12" name="Picture 11">
            <a:extLst>
              <a:ext uri="{FF2B5EF4-FFF2-40B4-BE49-F238E27FC236}">
                <a16:creationId xmlns:a16="http://schemas.microsoft.com/office/drawing/2014/main" id="{F4A60ECD-B5FE-1D13-6C87-B102D1DB6808}"/>
              </a:ext>
            </a:extLst>
          </p:cNvPr>
          <p:cNvPicPr>
            <a:picLocks noChangeAspect="1"/>
          </p:cNvPicPr>
          <p:nvPr/>
        </p:nvPicPr>
        <p:blipFill>
          <a:blip r:embed="rId4"/>
          <a:stretch>
            <a:fillRect/>
          </a:stretch>
        </p:blipFill>
        <p:spPr>
          <a:xfrm>
            <a:off x="4880008" y="4941386"/>
            <a:ext cx="6885749" cy="1459555"/>
          </a:xfrm>
          <a:prstGeom prst="rect">
            <a:avLst/>
          </a:prstGeom>
          <a:ln>
            <a:solidFill>
              <a:schemeClr val="tx1"/>
            </a:solidFill>
          </a:ln>
        </p:spPr>
      </p:pic>
      <p:pic>
        <p:nvPicPr>
          <p:cNvPr id="3" name="Picture 2">
            <a:extLst>
              <a:ext uri="{FF2B5EF4-FFF2-40B4-BE49-F238E27FC236}">
                <a16:creationId xmlns:a16="http://schemas.microsoft.com/office/drawing/2014/main" id="{BA5240FB-63A7-557B-3200-26AA8FD2E1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2979" y="1067982"/>
            <a:ext cx="3719903" cy="3142355"/>
          </a:xfrm>
          <a:prstGeom prst="rect">
            <a:avLst/>
          </a:prstGeom>
        </p:spPr>
      </p:pic>
    </p:spTree>
    <p:extLst>
      <p:ext uri="{BB962C8B-B14F-4D97-AF65-F5344CB8AC3E}">
        <p14:creationId xmlns:p14="http://schemas.microsoft.com/office/powerpoint/2010/main" val="349888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1063828"/>
            <a:ext cx="5016540" cy="1834491"/>
          </a:xfrm>
        </p:spPr>
        <p:txBody>
          <a:bodyPr/>
          <a:lstStyle/>
          <a:p>
            <a:r>
              <a:rPr lang="en-US" sz="1800">
                <a:solidFill>
                  <a:schemeClr val="accent6">
                    <a:lumMod val="75000"/>
                  </a:schemeClr>
                </a:solidFill>
                <a:effectLst/>
                <a:latin typeface="Calibri" panose="020F0502020204030204" pitchFamily="34" charset="0"/>
                <a:ea typeface="Times New Roman" panose="02020603050405020304" pitchFamily="18" charset="0"/>
              </a:rPr>
              <a:t>Energetics creates a detailed transition plan </a:t>
            </a:r>
            <a:r>
              <a:rPr lang="en-US" sz="1800">
                <a:solidFill>
                  <a:schemeClr val="accent6">
                    <a:lumMod val="75000"/>
                  </a:schemeClr>
                </a:solidFill>
                <a:latin typeface="Calibri" panose="020F0502020204030204" pitchFamily="34" charset="0"/>
                <a:ea typeface="Times New Roman" panose="02020603050405020304" pitchFamily="18" charset="0"/>
              </a:rPr>
              <a:t>as a roadmap to guide the fleet through the electrification process</a:t>
            </a:r>
            <a:r>
              <a:rPr lang="en-US" sz="1800">
                <a:solidFill>
                  <a:schemeClr val="accent6">
                    <a:lumMod val="75000"/>
                  </a:schemeClr>
                </a:solidFill>
                <a:effectLst/>
                <a:latin typeface="Calibri" panose="020F0502020204030204" pitchFamily="34" charset="0"/>
                <a:ea typeface="Times New Roman" panose="02020603050405020304" pitchFamily="18" charset="0"/>
              </a:rPr>
              <a:t>. </a:t>
            </a:r>
          </a:p>
          <a:p>
            <a:r>
              <a:rPr lang="en-US" sz="1800">
                <a:solidFill>
                  <a:schemeClr val="accent6">
                    <a:lumMod val="75000"/>
                  </a:schemeClr>
                </a:solidFill>
                <a:latin typeface="Calibri" panose="020F0502020204030204" pitchFamily="34" charset="0"/>
                <a:ea typeface="Times New Roman" panose="02020603050405020304" pitchFamily="18" charset="0"/>
              </a:rPr>
              <a:t>Vehicle-specific replacement recommendations</a:t>
            </a: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Fleet Electrification Transition Plan</a:t>
            </a:r>
          </a:p>
        </p:txBody>
      </p:sp>
      <p:pic>
        <p:nvPicPr>
          <p:cNvPr id="6" name="Picture 5">
            <a:extLst>
              <a:ext uri="{FF2B5EF4-FFF2-40B4-BE49-F238E27FC236}">
                <a16:creationId xmlns:a16="http://schemas.microsoft.com/office/drawing/2014/main" id="{6C51B52E-6132-3E37-9080-6BB582845278}"/>
              </a:ext>
            </a:extLst>
          </p:cNvPr>
          <p:cNvPicPr>
            <a:picLocks noChangeAspect="1"/>
          </p:cNvPicPr>
          <p:nvPr/>
        </p:nvPicPr>
        <p:blipFill>
          <a:blip r:embed="rId2"/>
          <a:stretch>
            <a:fillRect/>
          </a:stretch>
        </p:blipFill>
        <p:spPr>
          <a:xfrm>
            <a:off x="5746771" y="2757487"/>
            <a:ext cx="6057900" cy="1343025"/>
          </a:xfrm>
          <a:prstGeom prst="rect">
            <a:avLst/>
          </a:prstGeom>
        </p:spPr>
      </p:pic>
      <p:pic>
        <p:nvPicPr>
          <p:cNvPr id="9" name="Picture 8">
            <a:extLst>
              <a:ext uri="{FF2B5EF4-FFF2-40B4-BE49-F238E27FC236}">
                <a16:creationId xmlns:a16="http://schemas.microsoft.com/office/drawing/2014/main" id="{DF705A62-8338-EAAF-EA01-1ABA63CC3A86}"/>
              </a:ext>
            </a:extLst>
          </p:cNvPr>
          <p:cNvPicPr>
            <a:picLocks noChangeAspect="1"/>
          </p:cNvPicPr>
          <p:nvPr/>
        </p:nvPicPr>
        <p:blipFill>
          <a:blip r:embed="rId3"/>
          <a:stretch>
            <a:fillRect/>
          </a:stretch>
        </p:blipFill>
        <p:spPr>
          <a:xfrm>
            <a:off x="5832496" y="4732810"/>
            <a:ext cx="5972175" cy="1466850"/>
          </a:xfrm>
          <a:prstGeom prst="rect">
            <a:avLst/>
          </a:prstGeom>
        </p:spPr>
      </p:pic>
      <p:pic>
        <p:nvPicPr>
          <p:cNvPr id="13" name="Picture 12">
            <a:extLst>
              <a:ext uri="{FF2B5EF4-FFF2-40B4-BE49-F238E27FC236}">
                <a16:creationId xmlns:a16="http://schemas.microsoft.com/office/drawing/2014/main" id="{52627A22-50A2-1BCB-563B-82C02AA9D38B}"/>
              </a:ext>
            </a:extLst>
          </p:cNvPr>
          <p:cNvPicPr>
            <a:picLocks noChangeAspect="1"/>
          </p:cNvPicPr>
          <p:nvPr/>
        </p:nvPicPr>
        <p:blipFill>
          <a:blip r:embed="rId4"/>
          <a:stretch>
            <a:fillRect/>
          </a:stretch>
        </p:blipFill>
        <p:spPr>
          <a:xfrm>
            <a:off x="387329" y="2898319"/>
            <a:ext cx="5016540" cy="1834491"/>
          </a:xfrm>
          <a:prstGeom prst="rect">
            <a:avLst/>
          </a:prstGeom>
        </p:spPr>
      </p:pic>
      <p:pic>
        <p:nvPicPr>
          <p:cNvPr id="15" name="Picture 14">
            <a:extLst>
              <a:ext uri="{FF2B5EF4-FFF2-40B4-BE49-F238E27FC236}">
                <a16:creationId xmlns:a16="http://schemas.microsoft.com/office/drawing/2014/main" id="{BBE3BC43-07D4-4C22-3263-1F357EEAE998}"/>
              </a:ext>
            </a:extLst>
          </p:cNvPr>
          <p:cNvPicPr>
            <a:picLocks noChangeAspect="1"/>
          </p:cNvPicPr>
          <p:nvPr/>
        </p:nvPicPr>
        <p:blipFill>
          <a:blip r:embed="rId5"/>
          <a:stretch>
            <a:fillRect/>
          </a:stretch>
        </p:blipFill>
        <p:spPr>
          <a:xfrm>
            <a:off x="5769769" y="774975"/>
            <a:ext cx="5934075" cy="1495425"/>
          </a:xfrm>
          <a:prstGeom prst="rect">
            <a:avLst/>
          </a:prstGeom>
        </p:spPr>
      </p:pic>
    </p:spTree>
    <p:extLst>
      <p:ext uri="{BB962C8B-B14F-4D97-AF65-F5344CB8AC3E}">
        <p14:creationId xmlns:p14="http://schemas.microsoft.com/office/powerpoint/2010/main" val="272120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980156"/>
            <a:ext cx="4476495" cy="2599623"/>
          </a:xfrm>
        </p:spPr>
        <p:txBody>
          <a:bodyPr/>
          <a:lstStyle/>
          <a:p>
            <a:r>
              <a:rPr lang="en-US" sz="1800">
                <a:solidFill>
                  <a:schemeClr val="accent6">
                    <a:lumMod val="75000"/>
                  </a:schemeClr>
                </a:solidFill>
                <a:effectLst/>
                <a:latin typeface="Calibri" panose="020F0502020204030204" pitchFamily="34" charset="0"/>
                <a:ea typeface="Times New Roman" panose="02020603050405020304" pitchFamily="18" charset="0"/>
              </a:rPr>
              <a:t>Energetics creates a detailed transition plan </a:t>
            </a:r>
            <a:r>
              <a:rPr lang="en-US" sz="1800">
                <a:solidFill>
                  <a:schemeClr val="accent6">
                    <a:lumMod val="75000"/>
                  </a:schemeClr>
                </a:solidFill>
                <a:latin typeface="Calibri" panose="020F0502020204030204" pitchFamily="34" charset="0"/>
                <a:ea typeface="Times New Roman" panose="02020603050405020304" pitchFamily="18" charset="0"/>
              </a:rPr>
              <a:t>as a roadmap to guide the fleet through the electrification process</a:t>
            </a:r>
            <a:r>
              <a:rPr lang="en-US" sz="1800">
                <a:solidFill>
                  <a:schemeClr val="accent6">
                    <a:lumMod val="75000"/>
                  </a:schemeClr>
                </a:solidFill>
                <a:effectLst/>
                <a:latin typeface="Calibri" panose="020F0502020204030204" pitchFamily="34" charset="0"/>
                <a:ea typeface="Times New Roman" panose="02020603050405020304" pitchFamily="18" charset="0"/>
              </a:rPr>
              <a:t>. </a:t>
            </a:r>
          </a:p>
          <a:p>
            <a:r>
              <a:rPr lang="en-US" sz="1800">
                <a:solidFill>
                  <a:schemeClr val="accent6">
                    <a:lumMod val="75000"/>
                  </a:schemeClr>
                </a:solidFill>
                <a:latin typeface="Calibri" panose="020F0502020204030204" pitchFamily="34" charset="0"/>
                <a:ea typeface="Times New Roman" panose="02020603050405020304" pitchFamily="18" charset="0"/>
              </a:rPr>
              <a:t>Detailed analysis is translated into easily interpreted tables and charts.</a:t>
            </a: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Fleet Electrification Transition Plan</a:t>
            </a:r>
          </a:p>
        </p:txBody>
      </p:sp>
      <p:pic>
        <p:nvPicPr>
          <p:cNvPr id="3" name="Picture 2">
            <a:extLst>
              <a:ext uri="{FF2B5EF4-FFF2-40B4-BE49-F238E27FC236}">
                <a16:creationId xmlns:a16="http://schemas.microsoft.com/office/drawing/2014/main" id="{1C087054-97B7-FAF8-3EC5-D14C3EB94580}"/>
              </a:ext>
            </a:extLst>
          </p:cNvPr>
          <p:cNvPicPr>
            <a:picLocks noChangeAspect="1"/>
          </p:cNvPicPr>
          <p:nvPr/>
        </p:nvPicPr>
        <p:blipFill>
          <a:blip r:embed="rId2"/>
          <a:stretch>
            <a:fillRect/>
          </a:stretch>
        </p:blipFill>
        <p:spPr>
          <a:xfrm>
            <a:off x="4902738" y="904352"/>
            <a:ext cx="6764115" cy="2570566"/>
          </a:xfrm>
          <a:prstGeom prst="rect">
            <a:avLst/>
          </a:prstGeom>
        </p:spPr>
      </p:pic>
      <p:pic>
        <p:nvPicPr>
          <p:cNvPr id="8" name="Picture 7">
            <a:extLst>
              <a:ext uri="{FF2B5EF4-FFF2-40B4-BE49-F238E27FC236}">
                <a16:creationId xmlns:a16="http://schemas.microsoft.com/office/drawing/2014/main" id="{25899F7A-82A5-C9EF-5D41-75409640A16B}"/>
              </a:ext>
            </a:extLst>
          </p:cNvPr>
          <p:cNvPicPr>
            <a:picLocks noChangeAspect="1"/>
          </p:cNvPicPr>
          <p:nvPr/>
        </p:nvPicPr>
        <p:blipFill>
          <a:blip r:embed="rId3"/>
          <a:stretch>
            <a:fillRect/>
          </a:stretch>
        </p:blipFill>
        <p:spPr>
          <a:xfrm>
            <a:off x="445698" y="3782519"/>
            <a:ext cx="5293621" cy="2599623"/>
          </a:xfrm>
          <a:prstGeom prst="rect">
            <a:avLst/>
          </a:prstGeom>
        </p:spPr>
      </p:pic>
      <p:pic>
        <p:nvPicPr>
          <p:cNvPr id="11" name="Picture 10">
            <a:extLst>
              <a:ext uri="{FF2B5EF4-FFF2-40B4-BE49-F238E27FC236}">
                <a16:creationId xmlns:a16="http://schemas.microsoft.com/office/drawing/2014/main" id="{4F46E796-587E-A238-5AD7-D3F70E009D0E}"/>
              </a:ext>
            </a:extLst>
          </p:cNvPr>
          <p:cNvPicPr>
            <a:picLocks noChangeAspect="1"/>
          </p:cNvPicPr>
          <p:nvPr/>
        </p:nvPicPr>
        <p:blipFill>
          <a:blip r:embed="rId4"/>
          <a:stretch>
            <a:fillRect/>
          </a:stretch>
        </p:blipFill>
        <p:spPr>
          <a:xfrm>
            <a:off x="6330933" y="3797047"/>
            <a:ext cx="5313076" cy="2570566"/>
          </a:xfrm>
          <a:prstGeom prst="rect">
            <a:avLst/>
          </a:prstGeom>
        </p:spPr>
      </p:pic>
    </p:spTree>
    <p:extLst>
      <p:ext uri="{BB962C8B-B14F-4D97-AF65-F5344CB8AC3E}">
        <p14:creationId xmlns:p14="http://schemas.microsoft.com/office/powerpoint/2010/main" val="175460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289FDC-136E-0D5F-475D-19C3571566A6}"/>
              </a:ext>
            </a:extLst>
          </p:cNvPr>
          <p:cNvSpPr>
            <a:spLocks noGrp="1"/>
          </p:cNvSpPr>
          <p:nvPr>
            <p:ph type="body" sz="quarter" idx="10"/>
          </p:nvPr>
        </p:nvSpPr>
        <p:spPr>
          <a:xfrm>
            <a:off x="426243" y="904353"/>
            <a:ext cx="9346931" cy="1274643"/>
          </a:xfrm>
        </p:spPr>
        <p:txBody>
          <a:bodyPr/>
          <a:lstStyle/>
          <a:p>
            <a:r>
              <a:rPr lang="en-US" sz="2000">
                <a:solidFill>
                  <a:schemeClr val="accent6">
                    <a:lumMod val="75000"/>
                  </a:schemeClr>
                </a:solidFill>
                <a:effectLst/>
                <a:latin typeface="Calibri" panose="020F0502020204030204" pitchFamily="34" charset="0"/>
                <a:ea typeface="Times New Roman" panose="02020603050405020304" pitchFamily="18" charset="0"/>
              </a:rPr>
              <a:t>Energetics creates a detailed transition plan </a:t>
            </a:r>
            <a:r>
              <a:rPr lang="en-US" sz="2000">
                <a:solidFill>
                  <a:schemeClr val="accent6">
                    <a:lumMod val="75000"/>
                  </a:schemeClr>
                </a:solidFill>
                <a:latin typeface="Calibri" panose="020F0502020204030204" pitchFamily="34" charset="0"/>
                <a:ea typeface="Times New Roman" panose="02020603050405020304" pitchFamily="18" charset="0"/>
              </a:rPr>
              <a:t>as a roadmap to guide the fleet through the electrification process</a:t>
            </a:r>
            <a:r>
              <a:rPr lang="en-US" sz="2000">
                <a:solidFill>
                  <a:schemeClr val="accent6">
                    <a:lumMod val="75000"/>
                  </a:schemeClr>
                </a:solidFill>
                <a:effectLst/>
                <a:latin typeface="Calibri" panose="020F0502020204030204" pitchFamily="34" charset="0"/>
                <a:ea typeface="Times New Roman" panose="02020603050405020304" pitchFamily="18" charset="0"/>
              </a:rPr>
              <a:t> </a:t>
            </a:r>
          </a:p>
          <a:p>
            <a:pPr lvl="1"/>
            <a:r>
              <a:rPr lang="en-US" sz="1600">
                <a:solidFill>
                  <a:schemeClr val="accent6">
                    <a:lumMod val="75000"/>
                  </a:schemeClr>
                </a:solidFill>
                <a:latin typeface="Calibri" panose="020F0502020204030204" pitchFamily="34" charset="0"/>
                <a:ea typeface="Times New Roman" panose="02020603050405020304" pitchFamily="18" charset="0"/>
              </a:rPr>
              <a:t>Emissions reduction modeling</a:t>
            </a:r>
          </a:p>
          <a:p>
            <a:pPr lvl="1"/>
            <a:r>
              <a:rPr lang="en-US" sz="1600">
                <a:solidFill>
                  <a:schemeClr val="accent6">
                    <a:lumMod val="75000"/>
                  </a:schemeClr>
                </a:solidFill>
                <a:latin typeface="Calibri" panose="020F0502020204030204" pitchFamily="34" charset="0"/>
                <a:ea typeface="Times New Roman" panose="02020603050405020304" pitchFamily="18" charset="0"/>
              </a:rPr>
              <a:t>Fuel/energy consumption and cost modeling</a:t>
            </a:r>
          </a:p>
          <a:p>
            <a:pPr marL="0" indent="0">
              <a:buNone/>
            </a:pPr>
            <a:endParaRPr lang="en-US" sz="1800">
              <a:solidFill>
                <a:schemeClr val="accent6">
                  <a:lumMod val="75000"/>
                </a:schemeClr>
              </a:solidFill>
            </a:endParaRPr>
          </a:p>
        </p:txBody>
      </p:sp>
      <p:sp>
        <p:nvSpPr>
          <p:cNvPr id="4" name="Title 3">
            <a:extLst>
              <a:ext uri="{FF2B5EF4-FFF2-40B4-BE49-F238E27FC236}">
                <a16:creationId xmlns:a16="http://schemas.microsoft.com/office/drawing/2014/main" id="{33905FCD-7BE7-027C-1CF3-2FBAEA9D6CA3}"/>
              </a:ext>
            </a:extLst>
          </p:cNvPr>
          <p:cNvSpPr>
            <a:spLocks noGrp="1"/>
          </p:cNvSpPr>
          <p:nvPr>
            <p:ph type="title"/>
          </p:nvPr>
        </p:nvSpPr>
        <p:spPr/>
        <p:txBody>
          <a:bodyPr/>
          <a:lstStyle/>
          <a:p>
            <a:r>
              <a:rPr lang="en-US"/>
              <a:t>Fleet Electrification Transition Plan</a:t>
            </a:r>
          </a:p>
        </p:txBody>
      </p:sp>
      <p:pic>
        <p:nvPicPr>
          <p:cNvPr id="17" name="Picture 16">
            <a:extLst>
              <a:ext uri="{FF2B5EF4-FFF2-40B4-BE49-F238E27FC236}">
                <a16:creationId xmlns:a16="http://schemas.microsoft.com/office/drawing/2014/main" id="{7345194D-CCB4-7FC7-22CF-CE3B6E3C1A12}"/>
              </a:ext>
            </a:extLst>
          </p:cNvPr>
          <p:cNvPicPr>
            <a:picLocks noChangeAspect="1"/>
          </p:cNvPicPr>
          <p:nvPr/>
        </p:nvPicPr>
        <p:blipFill>
          <a:blip r:embed="rId2"/>
          <a:stretch>
            <a:fillRect/>
          </a:stretch>
        </p:blipFill>
        <p:spPr>
          <a:xfrm>
            <a:off x="1167580" y="2290221"/>
            <a:ext cx="3781685" cy="4163598"/>
          </a:xfrm>
          <a:prstGeom prst="rect">
            <a:avLst/>
          </a:prstGeom>
          <a:ln>
            <a:solidFill>
              <a:schemeClr val="tx1"/>
            </a:solidFill>
          </a:ln>
        </p:spPr>
      </p:pic>
      <p:pic>
        <p:nvPicPr>
          <p:cNvPr id="2" name="Picture 1">
            <a:extLst>
              <a:ext uri="{FF2B5EF4-FFF2-40B4-BE49-F238E27FC236}">
                <a16:creationId xmlns:a16="http://schemas.microsoft.com/office/drawing/2014/main" id="{F6638388-725F-8422-C1B4-2004698E1F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29137" y="2290221"/>
            <a:ext cx="3921438" cy="4163598"/>
          </a:xfrm>
          <a:prstGeom prst="rect">
            <a:avLst/>
          </a:prstGeom>
          <a:ln>
            <a:solidFill>
              <a:schemeClr val="tx1"/>
            </a:solidFill>
          </a:ln>
        </p:spPr>
      </p:pic>
    </p:spTree>
    <p:extLst>
      <p:ext uri="{BB962C8B-B14F-4D97-AF65-F5344CB8AC3E}">
        <p14:creationId xmlns:p14="http://schemas.microsoft.com/office/powerpoint/2010/main" val="2447895378"/>
      </p:ext>
    </p:extLst>
  </p:cSld>
  <p:clrMapOvr>
    <a:masterClrMapping/>
  </p:clrMapOvr>
</p:sld>
</file>

<file path=ppt/theme/theme1.xml><?xml version="1.0" encoding="utf-8"?>
<a:theme xmlns:a="http://schemas.openxmlformats.org/drawingml/2006/main" name="Office Theme">
  <a:themeElements>
    <a:clrScheme name="Custom 1">
      <a:dk1>
        <a:srgbClr val="4D5757"/>
      </a:dk1>
      <a:lt1>
        <a:sysClr val="window" lastClr="FFFFFF"/>
      </a:lt1>
      <a:dk2>
        <a:srgbClr val="10726F"/>
      </a:dk2>
      <a:lt2>
        <a:srgbClr val="EDEEF1"/>
      </a:lt2>
      <a:accent1>
        <a:srgbClr val="33BEBF"/>
      </a:accent1>
      <a:accent2>
        <a:srgbClr val="10726F"/>
      </a:accent2>
      <a:accent3>
        <a:srgbClr val="4D5757"/>
      </a:accent3>
      <a:accent4>
        <a:srgbClr val="71EFF4"/>
      </a:accent4>
      <a:accent5>
        <a:srgbClr val="009DA3"/>
      </a:accent5>
      <a:accent6>
        <a:srgbClr val="939598"/>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46EC3F243AE54B9B134E4641371BF4" ma:contentTypeVersion="10" ma:contentTypeDescription="Create a new document." ma:contentTypeScope="" ma:versionID="18f191ce9fd4c75ef9a6a2598db68eb0">
  <xsd:schema xmlns:xsd="http://www.w3.org/2001/XMLSchema" xmlns:xs="http://www.w3.org/2001/XMLSchema" xmlns:p="http://schemas.microsoft.com/office/2006/metadata/properties" xmlns:ns2="2b21ad0a-49fa-4d99-abc2-9c901badc67e" xmlns:ns3="be6f9c9e-4516-4ccb-86c1-fadd93859ade" targetNamespace="http://schemas.microsoft.com/office/2006/metadata/properties" ma:root="true" ma:fieldsID="6c9f615fb92726a83836b88de366a826" ns2:_="" ns3:_="">
    <xsd:import namespace="2b21ad0a-49fa-4d99-abc2-9c901badc67e"/>
    <xsd:import namespace="be6f9c9e-4516-4ccb-86c1-fadd93859ad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1ad0a-49fa-4d99-abc2-9c901badc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89c04cd-8081-4ec5-9e56-c7e7a6f527b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6f9c9e-4516-4ccb-86c1-fadd93859ad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a015e26-1e2a-48ff-93e7-de839f2ece1a}" ma:internalName="TaxCatchAll" ma:showField="CatchAllData" ma:web="be6f9c9e-4516-4ccb-86c1-fadd93859ad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21ad0a-49fa-4d99-abc2-9c901badc67e">
      <Terms xmlns="http://schemas.microsoft.com/office/infopath/2007/PartnerControls"/>
    </lcf76f155ced4ddcb4097134ff3c332f>
    <TaxCatchAll xmlns="be6f9c9e-4516-4ccb-86c1-fadd93859ade" xsi:nil="true"/>
    <SharedWithUsers xmlns="be6f9c9e-4516-4ccb-86c1-fadd93859ade">
      <UserInfo>
        <DisplayName>Andy Stevenson</DisplayName>
        <AccountId>30</AccountId>
        <AccountType/>
      </UserInfo>
      <UserInfo>
        <DisplayName>David Seares</DisplayName>
        <AccountId>33</AccountId>
        <AccountType/>
      </UserInfo>
      <UserInfo>
        <DisplayName>Edward Forrester</DisplayName>
        <AccountId>19</AccountId>
        <AccountType/>
      </UserInfo>
      <UserInfo>
        <DisplayName>Donovan Van Lavieren</DisplayName>
        <AccountId>22</AccountId>
        <AccountType/>
      </UserInfo>
      <UserInfo>
        <DisplayName>Kawthar Aljufairi</DisplayName>
        <AccountId>14</AccountId>
        <AccountType/>
      </UserInfo>
      <UserInfo>
        <DisplayName>Shane Freeman</DisplayName>
        <AccountId>41</AccountId>
        <AccountType/>
      </UserInfo>
      <UserInfo>
        <DisplayName>Neah Cagomoc</DisplayName>
        <AccountId>29</AccountId>
        <AccountType/>
      </UserInfo>
      <UserInfo>
        <DisplayName>George Kitis</DisplayName>
        <AccountId>39</AccountId>
        <AccountType/>
      </UserInfo>
      <UserInfo>
        <DisplayName>Muhammad Saad Arif</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6C56DA-0BFE-4D47-BFC1-C12BCA4C579E}"/>
</file>

<file path=customXml/itemProps2.xml><?xml version="1.0" encoding="utf-8"?>
<ds:datastoreItem xmlns:ds="http://schemas.openxmlformats.org/officeDocument/2006/customXml" ds:itemID="{A5651A7E-07B2-406B-98AC-74503FCE2960}">
  <ds:schemaRefs>
    <ds:schemaRef ds:uri="1cc5f080-3785-4270-851d-cd7361593a07"/>
    <ds:schemaRef ds:uri="487ca4cc-2e7c-46ca-bd3d-8aca1c5bf25b"/>
    <ds:schemaRef ds:uri="554d940f-4cab-4bb6-9afa-0be1843c6a27"/>
    <ds:schemaRef ds:uri="8d9376e6-7d95-411a-87e1-61a8d5c05fda"/>
    <ds:schemaRef ds:uri="be51baf0-14aa-4906-860b-cee78968d763"/>
    <ds:schemaRef ds:uri="ed52a5bf-d3bb-484f-8c2f-c1ccb4133c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BCDDF5-4BAA-43D7-B860-29D8C3C50E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Fleet Electrification Data Analysis Examples  January 2023</vt:lpstr>
      <vt:lpstr>Disclaimer</vt:lpstr>
      <vt:lpstr>Fleet Inventory Consolidation</vt:lpstr>
      <vt:lpstr>Fleet Inventory Consolidation</vt:lpstr>
      <vt:lpstr>Electric Vehicle Market Availability Analysis</vt:lpstr>
      <vt:lpstr>Electric Vehicle Charging Infrastructure Needs Assessment</vt:lpstr>
      <vt:lpstr>Fleet Electrification Transition Plan</vt:lpstr>
      <vt:lpstr>Fleet Electrification Transition Plan</vt:lpstr>
      <vt:lpstr>Fleet Electrification Transition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 Neil H.</dc:creator>
  <cp:revision>1</cp:revision>
  <dcterms:created xsi:type="dcterms:W3CDTF">2021-02-22T18:57:23Z</dcterms:created>
  <dcterms:modified xsi:type="dcterms:W3CDTF">2023-01-30T16:09:51Z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0x0101007746EC3F243AE54B9B134E4641371BF4</vt:lpwstr>
  </property>
  <property fmtid="{D5CDD505-2E9C-101B-9397-08002B2CF9AE}" pid="3" name="TaxKeyword">
    <vt:lpwstr/>
  </property>
  <property fmtid="{D5CDD505-2E9C-101B-9397-08002B2CF9AE}" pid="4" name="MediaServiceImageTags">
    <vt:lpwstr/>
  </property>
  <property fmtid="{D5CDD505-2E9C-101B-9397-08002B2CF9AE}" pid="5" name="_dlc_DocIdItemGuid">
    <vt:lpwstr>58ffed30-0d9e-4d54-9521-4b68c24a3a08</vt:lpwstr>
  </property>
</Properties>
</file>